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1"/>
  </p:notesMasterIdLst>
  <p:sldIdLst>
    <p:sldId id="256" r:id="rId5"/>
    <p:sldId id="257" r:id="rId6"/>
    <p:sldId id="258" r:id="rId7"/>
    <p:sldId id="259" r:id="rId8"/>
    <p:sldId id="261" r:id="rId9"/>
    <p:sldId id="263" r:id="rId10"/>
  </p:sldIdLst>
  <p:sldSz cx="12192000"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717E"/>
    <a:srgbClr val="03B992"/>
    <a:srgbClr val="D9D9D9"/>
    <a:srgbClr val="384449"/>
    <a:srgbClr val="80A04B"/>
    <a:srgbClr val="278A77"/>
    <a:srgbClr val="569E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1228" autoAdjust="0"/>
  </p:normalViewPr>
  <p:slideViewPr>
    <p:cSldViewPr snapToGrid="0">
      <p:cViewPr varScale="1">
        <p:scale>
          <a:sx n="62" d="100"/>
          <a:sy n="62" d="100"/>
        </p:scale>
        <p:origin x="96"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A1F8C7-4B00-4F96-84C6-AD78279938BF}" type="datetimeFigureOut">
              <a:rPr lang="en-US" smtClean="0"/>
              <a:t>12/16/2018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04128-CE58-47A7-83DB-836746FDB381}" type="slidenum">
              <a:rPr lang="en-US" smtClean="0"/>
              <a:t>‹#›</a:t>
            </a:fld>
            <a:endParaRPr lang="en-US"/>
          </a:p>
        </p:txBody>
      </p:sp>
    </p:spTree>
    <p:extLst>
      <p:ext uri="{BB962C8B-B14F-4D97-AF65-F5344CB8AC3E}">
        <p14:creationId xmlns:p14="http://schemas.microsoft.com/office/powerpoint/2010/main" val="3691065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E04128-CE58-47A7-83DB-836746FDB381}" type="slidenum">
              <a:rPr lang="en-US" smtClean="0"/>
              <a:t>5</a:t>
            </a:fld>
            <a:endParaRPr lang="en-US"/>
          </a:p>
        </p:txBody>
      </p:sp>
    </p:spTree>
    <p:extLst>
      <p:ext uri="{BB962C8B-B14F-4D97-AF65-F5344CB8AC3E}">
        <p14:creationId xmlns:p14="http://schemas.microsoft.com/office/powerpoint/2010/main" val="3545275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01F543-AB06-46B0-82BC-8D3904798DD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91069B0-6C43-47C9-9AF6-441EEB764C8D}"/>
              </a:ext>
            </a:extLst>
          </p:cNvPr>
          <p:cNvSpPr>
            <a:spLocks noGrp="1"/>
          </p:cNvSpPr>
          <p:nvPr>
            <p:ph type="ctrTitle"/>
          </p:nvPr>
        </p:nvSpPr>
        <p:spPr>
          <a:xfrm>
            <a:off x="340102" y="439615"/>
            <a:ext cx="9144000" cy="1160585"/>
          </a:xfrm>
        </p:spPr>
        <p:txBody>
          <a:bodyPr anchor="b">
            <a:normAutofit/>
          </a:bodyPr>
          <a:lstStyle>
            <a:lvl1pPr algn="l">
              <a:defRPr lang="en-US" sz="5000" b="1" kern="1200" spc="100" dirty="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D688940-895C-45C8-8A98-CE4A62CFF154}"/>
              </a:ext>
            </a:extLst>
          </p:cNvPr>
          <p:cNvSpPr>
            <a:spLocks noGrp="1"/>
          </p:cNvSpPr>
          <p:nvPr>
            <p:ph type="subTitle" idx="1"/>
          </p:nvPr>
        </p:nvSpPr>
        <p:spPr>
          <a:xfrm>
            <a:off x="340102" y="2039815"/>
            <a:ext cx="5659646" cy="1512271"/>
          </a:xfrm>
        </p:spPr>
        <p:txBody>
          <a:bodyPr>
            <a:normAutofit/>
          </a:bodyPr>
          <a:lstStyle>
            <a:lvl1pPr marL="0" indent="0" algn="l">
              <a:buNone/>
              <a:defRPr lang="en-US" sz="3000" b="1" kern="1200" dirty="0">
                <a:solidFill>
                  <a:schemeClr val="bg1"/>
                </a:solidFill>
                <a:latin typeface="Segoe UI" panose="020B0502040204020203"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09932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76F12-4776-41B2-88D5-70EB9B057C79}"/>
              </a:ext>
            </a:extLst>
          </p:cNvPr>
          <p:cNvSpPr>
            <a:spLocks noGrp="1"/>
          </p:cNvSpPr>
          <p:nvPr>
            <p:ph type="title"/>
          </p:nvPr>
        </p:nvSpPr>
        <p:spPr>
          <a:xfrm>
            <a:off x="434548" y="182562"/>
            <a:ext cx="10515600" cy="656804"/>
          </a:xfrm>
        </p:spPr>
        <p:txBody>
          <a:bodyPr>
            <a:normAutofit/>
          </a:bodyPr>
          <a:lstStyle>
            <a:lvl1pPr marL="0" algn="l" defTabSz="914400" rtl="0" eaLnBrk="1" latinLnBrk="0" hangingPunct="1">
              <a:lnSpc>
                <a:spcPct val="90000"/>
              </a:lnSpc>
              <a:spcBef>
                <a:spcPct val="0"/>
              </a:spcBef>
              <a:buNone/>
              <a:defRPr lang="en-US" sz="3000" b="1" kern="1200" dirty="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6BC3B5CB-BDFD-4FED-A779-0BCBC8D1A763}"/>
              </a:ext>
              <a:ext uri="{C183D7F6-B498-43B3-948B-1728B52AA6E4}">
                <adec:decorative xmlns:adec="http://schemas.microsoft.com/office/drawing/2017/decorative" val="1"/>
              </a:ext>
            </a:extLst>
          </p:cNvPr>
          <p:cNvCxnSpPr>
            <a:cxnSpLocks/>
          </p:cNvCxnSpPr>
          <p:nvPr userDrawn="1"/>
        </p:nvCxnSpPr>
        <p:spPr>
          <a:xfrm>
            <a:off x="434548" y="924879"/>
            <a:ext cx="8303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71366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49B9B8-3436-4C26-AD36-5398CBC8C31C}"/>
              </a:ext>
            </a:extLst>
          </p:cNvPr>
          <p:cNvSpPr>
            <a:spLocks noGrp="1"/>
          </p:cNvSpPr>
          <p:nvPr>
            <p:ph type="dt" sz="half" idx="10"/>
          </p:nvPr>
        </p:nvSpPr>
        <p:spPr/>
        <p:txBody>
          <a:bodyPr/>
          <a:lstStyle/>
          <a:p>
            <a:fld id="{4D61A867-A60D-4C90-A9E6-AF0998E023BD}" type="datetimeFigureOut">
              <a:rPr lang="en-US" smtClean="0"/>
              <a:t>12/16/2018</a:t>
            </a:fld>
            <a:endParaRPr lang="en-US"/>
          </a:p>
        </p:txBody>
      </p:sp>
      <p:sp>
        <p:nvSpPr>
          <p:cNvPr id="3" name="Footer Placeholder 2">
            <a:extLst>
              <a:ext uri="{FF2B5EF4-FFF2-40B4-BE49-F238E27FC236}">
                <a16:creationId xmlns:a16="http://schemas.microsoft.com/office/drawing/2014/main" id="{759EF3DC-91C9-45A8-AC4D-4D0080DF24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0C1416-56EE-4753-8122-579FB2C68121}"/>
              </a:ext>
            </a:extLst>
          </p:cNvPr>
          <p:cNvSpPr>
            <a:spLocks noGrp="1"/>
          </p:cNvSpPr>
          <p:nvPr>
            <p:ph type="sldNum" sz="quarter" idx="12"/>
          </p:nvPr>
        </p:nvSpPr>
        <p:spPr/>
        <p:txBody>
          <a:bodyPr/>
          <a:lstStyle/>
          <a:p>
            <a:fld id="{A98988D1-19CC-4854-8B13-50ED03E4974A}" type="slidenum">
              <a:rPr lang="en-US" smtClean="0"/>
              <a:t>‹#›</a:t>
            </a:fld>
            <a:endParaRPr lang="en-US"/>
          </a:p>
        </p:txBody>
      </p:sp>
    </p:spTree>
    <p:custDataLst>
      <p:tags r:id="rId1"/>
    </p:custDataLst>
    <p:extLst>
      <p:ext uri="{BB962C8B-B14F-4D97-AF65-F5344CB8AC3E}">
        <p14:creationId xmlns:p14="http://schemas.microsoft.com/office/powerpoint/2010/main" val="1648244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3BA51-A007-4743-9BB1-804B27AC47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A77B33-F795-4B3F-AFC5-392DB8DF5B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25E84C-2805-4DC6-80D6-47DDDD2E3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C09293-C17A-4186-9F97-C5153DAB1CC8}"/>
              </a:ext>
            </a:extLst>
          </p:cNvPr>
          <p:cNvSpPr>
            <a:spLocks noGrp="1"/>
          </p:cNvSpPr>
          <p:nvPr>
            <p:ph type="dt" sz="half" idx="10"/>
          </p:nvPr>
        </p:nvSpPr>
        <p:spPr/>
        <p:txBody>
          <a:bodyPr/>
          <a:lstStyle/>
          <a:p>
            <a:fld id="{4D61A867-A60D-4C90-A9E6-AF0998E023BD}" type="datetimeFigureOut">
              <a:rPr lang="en-US" smtClean="0"/>
              <a:t>12/16/2018</a:t>
            </a:fld>
            <a:endParaRPr lang="en-US"/>
          </a:p>
        </p:txBody>
      </p:sp>
      <p:sp>
        <p:nvSpPr>
          <p:cNvPr id="6" name="Footer Placeholder 5">
            <a:extLst>
              <a:ext uri="{FF2B5EF4-FFF2-40B4-BE49-F238E27FC236}">
                <a16:creationId xmlns:a16="http://schemas.microsoft.com/office/drawing/2014/main" id="{B7C38D4E-2B1E-4FE6-B03C-B259FAD2F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88EE03-BFB9-4AD7-8671-C788F4A21D56}"/>
              </a:ext>
            </a:extLst>
          </p:cNvPr>
          <p:cNvSpPr>
            <a:spLocks noGrp="1"/>
          </p:cNvSpPr>
          <p:nvPr>
            <p:ph type="sldNum" sz="quarter" idx="12"/>
          </p:nvPr>
        </p:nvSpPr>
        <p:spPr/>
        <p:txBody>
          <a:bodyPr/>
          <a:lstStyle/>
          <a:p>
            <a:fld id="{A98988D1-19CC-4854-8B13-50ED03E4974A}" type="slidenum">
              <a:rPr lang="en-US" smtClean="0"/>
              <a:t>‹#›</a:t>
            </a:fld>
            <a:endParaRPr lang="en-US"/>
          </a:p>
        </p:txBody>
      </p:sp>
    </p:spTree>
    <p:extLst>
      <p:ext uri="{BB962C8B-B14F-4D97-AF65-F5344CB8AC3E}">
        <p14:creationId xmlns:p14="http://schemas.microsoft.com/office/powerpoint/2010/main" val="277651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2F6246-53FE-49C3-A359-E3D04A744B13}"/>
              </a:ext>
              <a:ext uri="{C183D7F6-B498-43B3-948B-1728B52AA6E4}">
                <adec:decorative xmlns:adec="http://schemas.microsoft.com/office/drawing/2017/decorative" val="1"/>
              </a:ext>
            </a:extLst>
          </p:cNvPr>
          <p:cNvSpPr/>
          <p:nvPr userDrawn="1"/>
        </p:nvSpPr>
        <p:spPr>
          <a:xfrm>
            <a:off x="0" y="4414838"/>
            <a:ext cx="12192000" cy="248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FD202F-43D4-412B-98AD-1C4BEE775730}"/>
              </a:ext>
            </a:extLst>
          </p:cNvPr>
          <p:cNvSpPr>
            <a:spLocks noGrp="1"/>
          </p:cNvSpPr>
          <p:nvPr>
            <p:ph type="title"/>
          </p:nvPr>
        </p:nvSpPr>
        <p:spPr>
          <a:xfrm>
            <a:off x="1045369" y="5467350"/>
            <a:ext cx="4860131" cy="989622"/>
          </a:xfrm>
        </p:spPr>
        <p:txBody>
          <a:bodyPr anchor="ctr"/>
          <a:lstStyle>
            <a:lvl1pPr>
              <a:defRPr lang="en-US" sz="1800" b="1" kern="1200" dirty="0">
                <a:solidFill>
                  <a:schemeClr val="tx1">
                    <a:lumMod val="85000"/>
                    <a:lumOff val="15000"/>
                  </a:schemeClr>
                </a:solidFill>
                <a:latin typeface="+mn-lt"/>
                <a:ea typeface="+mn-ea"/>
                <a:cs typeface="+mn-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60869D0-0AA8-45D2-8648-528E8216C5A6}"/>
              </a:ext>
            </a:extLst>
          </p:cNvPr>
          <p:cNvSpPr>
            <a:spLocks noGrp="1"/>
          </p:cNvSpPr>
          <p:nvPr>
            <p:ph type="pic" idx="1"/>
          </p:nvPr>
        </p:nvSpPr>
        <p:spPr>
          <a:xfrm>
            <a:off x="1045369" y="987426"/>
            <a:ext cx="10515601" cy="42111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F9F40C7-5ED1-427B-9D6A-B04DECDF7513}"/>
              </a:ext>
            </a:extLst>
          </p:cNvPr>
          <p:cNvSpPr>
            <a:spLocks noGrp="1"/>
          </p:cNvSpPr>
          <p:nvPr>
            <p:ph type="body" sz="half" idx="2"/>
          </p:nvPr>
        </p:nvSpPr>
        <p:spPr>
          <a:xfrm>
            <a:off x="6096001" y="5467351"/>
            <a:ext cx="5464970" cy="989622"/>
          </a:xfrm>
        </p:spPr>
        <p:txBody>
          <a:bodyPr anchor="ctr"/>
          <a:lstStyle>
            <a:lvl1pPr marL="0" indent="0">
              <a:buNone/>
              <a:defRPr lang="en-US" sz="1800" kern="1200" dirty="0" smtClean="0">
                <a:solidFill>
                  <a:schemeClr val="tx1">
                    <a:lumMod val="85000"/>
                    <a:lumOff val="1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ustDataLst>
      <p:tags r:id="rId1"/>
    </p:custDataLst>
    <p:extLst>
      <p:ext uri="{BB962C8B-B14F-4D97-AF65-F5344CB8AC3E}">
        <p14:creationId xmlns:p14="http://schemas.microsoft.com/office/powerpoint/2010/main" val="616093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694D-9D8B-40E8-B285-0CEF73205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559542-8074-48AC-99FD-205DB18757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1E9083-4D79-4721-BC13-974C82257667}"/>
              </a:ext>
            </a:extLst>
          </p:cNvPr>
          <p:cNvSpPr>
            <a:spLocks noGrp="1"/>
          </p:cNvSpPr>
          <p:nvPr>
            <p:ph type="dt" sz="half" idx="10"/>
          </p:nvPr>
        </p:nvSpPr>
        <p:spPr/>
        <p:txBody>
          <a:bodyPr/>
          <a:lstStyle/>
          <a:p>
            <a:fld id="{4D61A867-A60D-4C90-A9E6-AF0998E023BD}" type="datetimeFigureOut">
              <a:rPr lang="en-US" smtClean="0"/>
              <a:t>12/16/2018</a:t>
            </a:fld>
            <a:endParaRPr lang="en-US"/>
          </a:p>
        </p:txBody>
      </p:sp>
      <p:sp>
        <p:nvSpPr>
          <p:cNvPr id="5" name="Footer Placeholder 4">
            <a:extLst>
              <a:ext uri="{FF2B5EF4-FFF2-40B4-BE49-F238E27FC236}">
                <a16:creationId xmlns:a16="http://schemas.microsoft.com/office/drawing/2014/main" id="{40DCB8C6-D249-40A2-89EB-A5C5BBF1D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5CAFB4-6039-476B-9FF0-1C498167C9B7}"/>
              </a:ext>
            </a:extLst>
          </p:cNvPr>
          <p:cNvSpPr>
            <a:spLocks noGrp="1"/>
          </p:cNvSpPr>
          <p:nvPr>
            <p:ph type="sldNum" sz="quarter" idx="12"/>
          </p:nvPr>
        </p:nvSpPr>
        <p:spPr/>
        <p:txBody>
          <a:bodyPr/>
          <a:lstStyle/>
          <a:p>
            <a:fld id="{A98988D1-19CC-4854-8B13-50ED03E4974A}" type="slidenum">
              <a:rPr lang="en-US" smtClean="0"/>
              <a:t>‹#›</a:t>
            </a:fld>
            <a:endParaRPr lang="en-US"/>
          </a:p>
        </p:txBody>
      </p:sp>
    </p:spTree>
    <p:extLst>
      <p:ext uri="{BB962C8B-B14F-4D97-AF65-F5344CB8AC3E}">
        <p14:creationId xmlns:p14="http://schemas.microsoft.com/office/powerpoint/2010/main" val="2018084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469B00-0C27-4BE0-8983-0D0E9DA245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55DF27-2D3F-4F05-8056-ED1FC77D6D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2DE54-3C24-47AA-B5A4-C3D36D7EE2D8}"/>
              </a:ext>
            </a:extLst>
          </p:cNvPr>
          <p:cNvSpPr>
            <a:spLocks noGrp="1"/>
          </p:cNvSpPr>
          <p:nvPr>
            <p:ph type="dt" sz="half" idx="10"/>
          </p:nvPr>
        </p:nvSpPr>
        <p:spPr/>
        <p:txBody>
          <a:bodyPr/>
          <a:lstStyle/>
          <a:p>
            <a:fld id="{4D61A867-A60D-4C90-A9E6-AF0998E023BD}" type="datetimeFigureOut">
              <a:rPr lang="en-US" smtClean="0"/>
              <a:t>12/16/2018</a:t>
            </a:fld>
            <a:endParaRPr lang="en-US"/>
          </a:p>
        </p:txBody>
      </p:sp>
      <p:sp>
        <p:nvSpPr>
          <p:cNvPr id="5" name="Footer Placeholder 4">
            <a:extLst>
              <a:ext uri="{FF2B5EF4-FFF2-40B4-BE49-F238E27FC236}">
                <a16:creationId xmlns:a16="http://schemas.microsoft.com/office/drawing/2014/main" id="{65D18ACB-6F3E-4F8A-A3B5-26EAF9C4B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3C94B-94D0-44D6-B57E-893012242D2D}"/>
              </a:ext>
            </a:extLst>
          </p:cNvPr>
          <p:cNvSpPr>
            <a:spLocks noGrp="1"/>
          </p:cNvSpPr>
          <p:nvPr>
            <p:ph type="sldNum" sz="quarter" idx="12"/>
          </p:nvPr>
        </p:nvSpPr>
        <p:spPr/>
        <p:txBody>
          <a:bodyPr/>
          <a:lstStyle/>
          <a:p>
            <a:fld id="{A98988D1-19CC-4854-8B13-50ED03E4974A}" type="slidenum">
              <a:rPr lang="en-US" smtClean="0"/>
              <a:t>‹#›</a:t>
            </a:fld>
            <a:endParaRPr lang="en-US"/>
          </a:p>
        </p:txBody>
      </p:sp>
    </p:spTree>
    <p:extLst>
      <p:ext uri="{BB962C8B-B14F-4D97-AF65-F5344CB8AC3E}">
        <p14:creationId xmlns:p14="http://schemas.microsoft.com/office/powerpoint/2010/main" val="821273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3FEB8-66C0-48A7-807F-55FEFB9566FE}"/>
              </a:ext>
            </a:extLst>
          </p:cNvPr>
          <p:cNvSpPr>
            <a:spLocks noGrp="1"/>
          </p:cNvSpPr>
          <p:nvPr>
            <p:ph type="title"/>
          </p:nvPr>
        </p:nvSpPr>
        <p:spPr>
          <a:xfrm>
            <a:off x="311329" y="208369"/>
            <a:ext cx="7469780" cy="1325563"/>
          </a:xfrm>
        </p:spPr>
        <p:txBody>
          <a:bodyPr>
            <a:no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3000" b="1" smtClean="0">
                <a:solidFill>
                  <a:schemeClr val="bg1"/>
                </a:solidFill>
                <a:effectLs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endParaRPr lang="en-US" dirty="0"/>
          </a:p>
        </p:txBody>
      </p:sp>
      <p:sp>
        <p:nvSpPr>
          <p:cNvPr id="3" name="Content Placeholder 2">
            <a:extLst>
              <a:ext uri="{FF2B5EF4-FFF2-40B4-BE49-F238E27FC236}">
                <a16:creationId xmlns:a16="http://schemas.microsoft.com/office/drawing/2014/main" id="{C1571EB7-BDC4-42B4-8649-C99D9CCFFC82}"/>
              </a:ext>
            </a:extLst>
          </p:cNvPr>
          <p:cNvSpPr>
            <a:spLocks noGrp="1"/>
          </p:cNvSpPr>
          <p:nvPr>
            <p:ph idx="1"/>
          </p:nvPr>
        </p:nvSpPr>
        <p:spPr>
          <a:xfrm>
            <a:off x="353440" y="2518610"/>
            <a:ext cx="3687165" cy="3738563"/>
          </a:xfrm>
        </p:spPr>
        <p:txBody>
          <a:bodyPr/>
          <a:lstStyle>
            <a:lvl1pPr marL="0" indent="0">
              <a:spcBef>
                <a:spcPts val="1200"/>
              </a:spcBef>
              <a:buSzPct val="75000"/>
              <a:buFont typeface="Segoe UI" panose="020B0502040204020203" pitchFamily="34" charset="0"/>
              <a:buChar char="﻿"/>
              <a:defRPr sz="2000" b="1"/>
            </a:lvl1pPr>
            <a:lvl2pPr marL="0" indent="0">
              <a:lnSpc>
                <a:spcPts val="2400"/>
              </a:lnSpc>
              <a:spcBef>
                <a:spcPts val="1200"/>
              </a:spcBef>
              <a:spcAft>
                <a:spcPts val="600"/>
              </a:spcAft>
              <a:buSzPct val="75000"/>
              <a:buFont typeface="Segoe UI" panose="020B0502040204020203" pitchFamily="34" charset="0"/>
              <a:buChar char="﻿"/>
              <a:defRPr sz="1800"/>
            </a:lvl2pPr>
            <a:lvl3pPr marL="1143000" indent="-228600">
              <a:buSzPct val="75000"/>
              <a:buFont typeface="Segoe UI" panose="020B0502040204020203" pitchFamily="34" charset="0"/>
              <a:buChar char="﻿"/>
              <a:defRPr/>
            </a:lvl3pPr>
            <a:lvl4pPr marL="1600200" indent="-228600">
              <a:buSzPct val="75000"/>
              <a:buFont typeface="Segoe UI" panose="020B0502040204020203" pitchFamily="34" charset="0"/>
              <a:buChar char="﻿"/>
              <a:defRPr/>
            </a:lvl4pPr>
            <a:lvl5pPr marL="2057400" indent="-228600">
              <a:buSzPct val="75000"/>
              <a:buFont typeface="Segoe UI" panose="020B0502040204020203" pitchFamily="34" charset="0"/>
              <a:buChar char="﻿"/>
              <a:defRPr/>
            </a:lvl5pPr>
          </a:lstStyle>
          <a:p>
            <a:pPr lvl="0"/>
            <a:r>
              <a:rPr lang="en-US"/>
              <a:t>Edit Master text styles</a:t>
            </a:r>
          </a:p>
          <a:p>
            <a:pPr lvl="1"/>
            <a:r>
              <a:rPr lang="en-US"/>
              <a:t>Second level</a:t>
            </a:r>
          </a:p>
        </p:txBody>
      </p:sp>
    </p:spTree>
    <p:custDataLst>
      <p:tags r:id="rId1"/>
    </p:custDataLst>
    <p:extLst>
      <p:ext uri="{BB962C8B-B14F-4D97-AF65-F5344CB8AC3E}">
        <p14:creationId xmlns:p14="http://schemas.microsoft.com/office/powerpoint/2010/main" val="277433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Tex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5252E0-1D11-41CE-9274-34D21CE318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43FEB8-66C0-48A7-807F-55FEFB9566FE}"/>
              </a:ext>
            </a:extLst>
          </p:cNvPr>
          <p:cNvSpPr>
            <a:spLocks noGrp="1"/>
          </p:cNvSpPr>
          <p:nvPr>
            <p:ph type="title"/>
          </p:nvPr>
        </p:nvSpPr>
        <p:spPr>
          <a:xfrm>
            <a:off x="297114" y="1239810"/>
            <a:ext cx="7469780" cy="657723"/>
          </a:xfrm>
        </p:spPr>
        <p:txBody>
          <a:bodyPr>
            <a:noAutofit/>
          </a:bodyPr>
          <a:lstStyle>
            <a:lvl1pPr marL="0" marR="0" indent="0" algn="l" defTabSz="914400" rtl="0" eaLnBrk="1" fontAlgn="auto" latinLnBrk="0" hangingPunct="1">
              <a:lnSpc>
                <a:spcPct val="90000"/>
              </a:lnSpc>
              <a:spcBef>
                <a:spcPct val="0"/>
              </a:spcBef>
              <a:spcAft>
                <a:spcPts val="0"/>
              </a:spcAft>
              <a:buClrTx/>
              <a:buSzTx/>
              <a:buFontTx/>
              <a:buNone/>
              <a:tabLst/>
              <a:defRPr lang="en-US" smtClean="0">
                <a:solidFill>
                  <a:schemeClr val="bg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endParaRPr lang="en-US" dirty="0"/>
          </a:p>
        </p:txBody>
      </p:sp>
      <p:sp>
        <p:nvSpPr>
          <p:cNvPr id="5" name="Text Placeholder 4">
            <a:extLst>
              <a:ext uri="{FF2B5EF4-FFF2-40B4-BE49-F238E27FC236}">
                <a16:creationId xmlns:a16="http://schemas.microsoft.com/office/drawing/2014/main" id="{A9074942-E0E2-4842-801F-F9C7AB82850D}"/>
              </a:ext>
            </a:extLst>
          </p:cNvPr>
          <p:cNvSpPr>
            <a:spLocks noGrp="1"/>
          </p:cNvSpPr>
          <p:nvPr>
            <p:ph type="body" sz="quarter" idx="10"/>
          </p:nvPr>
        </p:nvSpPr>
        <p:spPr>
          <a:xfrm>
            <a:off x="377324" y="2300921"/>
            <a:ext cx="5502776" cy="3994686"/>
          </a:xfrm>
        </p:spPr>
        <p:txBody>
          <a:bodyPr>
            <a:normAutofit/>
          </a:bodyPr>
          <a:lstStyle>
            <a:lvl1pPr marL="0" indent="0">
              <a:buNone/>
              <a:defRPr lang="en-US" sz="1800" b="1" kern="1200" dirty="0">
                <a:solidFill>
                  <a:schemeClr val="bg1"/>
                </a:solidFill>
                <a:latin typeface="+mn-l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cxnSp>
        <p:nvCxnSpPr>
          <p:cNvPr id="9" name="Straight Connector 8">
            <a:extLst>
              <a:ext uri="{FF2B5EF4-FFF2-40B4-BE49-F238E27FC236}">
                <a16:creationId xmlns:a16="http://schemas.microsoft.com/office/drawing/2014/main" id="{E139203E-B202-4E10-81F0-3EC421D517BC}"/>
              </a:ext>
            </a:extLst>
          </p:cNvPr>
          <p:cNvCxnSpPr>
            <a:cxnSpLocks/>
          </p:cNvCxnSpPr>
          <p:nvPr userDrawn="1"/>
        </p:nvCxnSpPr>
        <p:spPr>
          <a:xfrm>
            <a:off x="456063" y="2009827"/>
            <a:ext cx="8303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78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40914-7B0C-4DC5-AE31-D5D68D7CDA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44DE2B-3D35-4D77-9E6D-32BD567F06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3CC2FC-96BF-4567-A5C8-5E2B5AB1E471}"/>
              </a:ext>
            </a:extLst>
          </p:cNvPr>
          <p:cNvSpPr>
            <a:spLocks noGrp="1"/>
          </p:cNvSpPr>
          <p:nvPr>
            <p:ph type="dt" sz="half" idx="10"/>
          </p:nvPr>
        </p:nvSpPr>
        <p:spPr/>
        <p:txBody>
          <a:bodyPr/>
          <a:lstStyle/>
          <a:p>
            <a:fld id="{4D61A867-A60D-4C90-A9E6-AF0998E023BD}" type="datetimeFigureOut">
              <a:rPr lang="en-US" smtClean="0"/>
              <a:t>12/16/2018</a:t>
            </a:fld>
            <a:endParaRPr lang="en-US"/>
          </a:p>
        </p:txBody>
      </p:sp>
      <p:sp>
        <p:nvSpPr>
          <p:cNvPr id="5" name="Footer Placeholder 4">
            <a:extLst>
              <a:ext uri="{FF2B5EF4-FFF2-40B4-BE49-F238E27FC236}">
                <a16:creationId xmlns:a16="http://schemas.microsoft.com/office/drawing/2014/main" id="{657B3FB8-B32E-4113-ACEE-5BC8D92BE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E2DA6-9986-403B-9EE2-BC148B491900}"/>
              </a:ext>
            </a:extLst>
          </p:cNvPr>
          <p:cNvSpPr>
            <a:spLocks noGrp="1"/>
          </p:cNvSpPr>
          <p:nvPr>
            <p:ph type="sldNum" sz="quarter" idx="12"/>
          </p:nvPr>
        </p:nvSpPr>
        <p:spPr/>
        <p:txBody>
          <a:bodyPr/>
          <a:lstStyle/>
          <a:p>
            <a:fld id="{A98988D1-19CC-4854-8B13-50ED03E4974A}" type="slidenum">
              <a:rPr lang="en-US" smtClean="0"/>
              <a:t>‹#›</a:t>
            </a:fld>
            <a:endParaRPr lang="en-US"/>
          </a:p>
        </p:txBody>
      </p:sp>
    </p:spTree>
    <p:extLst>
      <p:ext uri="{BB962C8B-B14F-4D97-AF65-F5344CB8AC3E}">
        <p14:creationId xmlns:p14="http://schemas.microsoft.com/office/powerpoint/2010/main" val="21502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B380-D450-481E-BD29-704F02AD35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C45430-66EC-422C-B0C4-979A51FE59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73457D-BE82-43D5-B20E-3C18537451D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2F057-EBE1-4240-839C-30E019C50EFF}"/>
              </a:ext>
            </a:extLst>
          </p:cNvPr>
          <p:cNvSpPr>
            <a:spLocks noGrp="1"/>
          </p:cNvSpPr>
          <p:nvPr>
            <p:ph type="dt" sz="half" idx="10"/>
          </p:nvPr>
        </p:nvSpPr>
        <p:spPr/>
        <p:txBody>
          <a:bodyPr/>
          <a:lstStyle/>
          <a:p>
            <a:fld id="{4D61A867-A60D-4C90-A9E6-AF0998E023BD}" type="datetimeFigureOut">
              <a:rPr lang="en-US" smtClean="0"/>
              <a:t>12/16/2018</a:t>
            </a:fld>
            <a:endParaRPr lang="en-US"/>
          </a:p>
        </p:txBody>
      </p:sp>
      <p:sp>
        <p:nvSpPr>
          <p:cNvPr id="6" name="Footer Placeholder 5">
            <a:extLst>
              <a:ext uri="{FF2B5EF4-FFF2-40B4-BE49-F238E27FC236}">
                <a16:creationId xmlns:a16="http://schemas.microsoft.com/office/drawing/2014/main" id="{470A05C9-0E11-453D-B942-3892F8260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ECE6B-1634-4DF1-B100-3D42F7115891}"/>
              </a:ext>
            </a:extLst>
          </p:cNvPr>
          <p:cNvSpPr>
            <a:spLocks noGrp="1"/>
          </p:cNvSpPr>
          <p:nvPr>
            <p:ph type="sldNum" sz="quarter" idx="12"/>
          </p:nvPr>
        </p:nvSpPr>
        <p:spPr/>
        <p:txBody>
          <a:bodyPr/>
          <a:lstStyle/>
          <a:p>
            <a:fld id="{A98988D1-19CC-4854-8B13-50ED03E4974A}" type="slidenum">
              <a:rPr lang="en-US" smtClean="0"/>
              <a:t>‹#›</a:t>
            </a:fld>
            <a:endParaRPr lang="en-US"/>
          </a:p>
        </p:txBody>
      </p:sp>
    </p:spTree>
    <p:extLst>
      <p:ext uri="{BB962C8B-B14F-4D97-AF65-F5344CB8AC3E}">
        <p14:creationId xmlns:p14="http://schemas.microsoft.com/office/powerpoint/2010/main" val="636604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C073F-AEF0-481E-8933-1CCF7B95B7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95B902-1F5D-468E-A59F-6413AE7FA7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81E33D5-6EA5-4508-8295-6B9CB09F89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A14E1F-1E48-4BDE-961B-E92237C879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4FEEF6D-B2B9-4662-A5C1-C1402CFD10F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F48B7-9659-4B41-A176-30EF80316CA0}"/>
              </a:ext>
            </a:extLst>
          </p:cNvPr>
          <p:cNvSpPr>
            <a:spLocks noGrp="1"/>
          </p:cNvSpPr>
          <p:nvPr>
            <p:ph type="dt" sz="half" idx="10"/>
          </p:nvPr>
        </p:nvSpPr>
        <p:spPr/>
        <p:txBody>
          <a:bodyPr/>
          <a:lstStyle/>
          <a:p>
            <a:fld id="{4D61A867-A60D-4C90-A9E6-AF0998E023BD}" type="datetimeFigureOut">
              <a:rPr lang="en-US" smtClean="0"/>
              <a:t>12/16/2018</a:t>
            </a:fld>
            <a:endParaRPr lang="en-US"/>
          </a:p>
        </p:txBody>
      </p:sp>
      <p:sp>
        <p:nvSpPr>
          <p:cNvPr id="8" name="Footer Placeholder 7">
            <a:extLst>
              <a:ext uri="{FF2B5EF4-FFF2-40B4-BE49-F238E27FC236}">
                <a16:creationId xmlns:a16="http://schemas.microsoft.com/office/drawing/2014/main" id="{D83551EF-91C9-4771-9DEC-9A9C8A0FF8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49018B-3861-42EF-9827-BF0DB5CF6BBB}"/>
              </a:ext>
            </a:extLst>
          </p:cNvPr>
          <p:cNvSpPr>
            <a:spLocks noGrp="1"/>
          </p:cNvSpPr>
          <p:nvPr>
            <p:ph type="sldNum" sz="quarter" idx="12"/>
          </p:nvPr>
        </p:nvSpPr>
        <p:spPr/>
        <p:txBody>
          <a:bodyPr/>
          <a:lstStyle/>
          <a:p>
            <a:fld id="{A98988D1-19CC-4854-8B13-50ED03E4974A}" type="slidenum">
              <a:rPr lang="en-US" smtClean="0"/>
              <a:t>‹#›</a:t>
            </a:fld>
            <a:endParaRPr lang="en-US"/>
          </a:p>
        </p:txBody>
      </p:sp>
    </p:spTree>
    <p:extLst>
      <p:ext uri="{BB962C8B-B14F-4D97-AF65-F5344CB8AC3E}">
        <p14:creationId xmlns:p14="http://schemas.microsoft.com/office/powerpoint/2010/main" val="4113221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5A242C-906F-40EA-8941-BAFCCF0902E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1E76F12-4776-41B2-88D5-70EB9B057C79}"/>
              </a:ext>
            </a:extLst>
          </p:cNvPr>
          <p:cNvSpPr>
            <a:spLocks noGrp="1"/>
          </p:cNvSpPr>
          <p:nvPr>
            <p:ph type="title"/>
          </p:nvPr>
        </p:nvSpPr>
        <p:spPr>
          <a:xfrm>
            <a:off x="434548" y="182562"/>
            <a:ext cx="10515600" cy="656804"/>
          </a:xfrm>
        </p:spPr>
        <p:txBody>
          <a:bodyPr>
            <a:normAutofit/>
          </a:bodyPr>
          <a:lstStyle>
            <a:lvl1pPr marL="0" algn="l" defTabSz="914400" rtl="0" eaLnBrk="1" latinLnBrk="0" hangingPunct="1">
              <a:lnSpc>
                <a:spcPct val="90000"/>
              </a:lnSpc>
              <a:spcBef>
                <a:spcPct val="0"/>
              </a:spcBef>
              <a:buNone/>
              <a:defRPr lang="en-US" sz="3000" b="1" kern="1200" dirty="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75381DE-3A7B-4011-9625-20769D52FC78}"/>
              </a:ext>
            </a:extLst>
          </p:cNvPr>
          <p:cNvSpPr>
            <a:spLocks noGrp="1"/>
          </p:cNvSpPr>
          <p:nvPr>
            <p:ph type="dt" sz="half" idx="10"/>
          </p:nvPr>
        </p:nvSpPr>
        <p:spPr/>
        <p:txBody>
          <a:bodyPr/>
          <a:lstStyle/>
          <a:p>
            <a:fld id="{4D61A867-A60D-4C90-A9E6-AF0998E023BD}" type="datetimeFigureOut">
              <a:rPr lang="en-US" smtClean="0"/>
              <a:t>12/16/2018</a:t>
            </a:fld>
            <a:endParaRPr lang="en-US"/>
          </a:p>
        </p:txBody>
      </p:sp>
      <p:sp>
        <p:nvSpPr>
          <p:cNvPr id="4" name="Footer Placeholder 3">
            <a:extLst>
              <a:ext uri="{FF2B5EF4-FFF2-40B4-BE49-F238E27FC236}">
                <a16:creationId xmlns:a16="http://schemas.microsoft.com/office/drawing/2014/main" id="{DE52DCBE-FCF9-4E7D-A48E-783737EF26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C2D8C-585E-48AF-8651-BFC9E9ADFB88}"/>
              </a:ext>
            </a:extLst>
          </p:cNvPr>
          <p:cNvSpPr>
            <a:spLocks noGrp="1"/>
          </p:cNvSpPr>
          <p:nvPr>
            <p:ph type="sldNum" sz="quarter" idx="12"/>
          </p:nvPr>
        </p:nvSpPr>
        <p:spPr/>
        <p:txBody>
          <a:bodyPr/>
          <a:lstStyle/>
          <a:p>
            <a:fld id="{A98988D1-19CC-4854-8B13-50ED03E4974A}" type="slidenum">
              <a:rPr lang="en-US" smtClean="0"/>
              <a:t>‹#›</a:t>
            </a:fld>
            <a:endParaRPr lang="en-US"/>
          </a:p>
        </p:txBody>
      </p:sp>
      <p:cxnSp>
        <p:nvCxnSpPr>
          <p:cNvPr id="10" name="Straight Connector 9">
            <a:extLst>
              <a:ext uri="{FF2B5EF4-FFF2-40B4-BE49-F238E27FC236}">
                <a16:creationId xmlns:a16="http://schemas.microsoft.com/office/drawing/2014/main" id="{6BC3B5CB-BDFD-4FED-A779-0BCBC8D1A763}"/>
              </a:ext>
            </a:extLst>
          </p:cNvPr>
          <p:cNvCxnSpPr>
            <a:cxnSpLocks/>
          </p:cNvCxnSpPr>
          <p:nvPr userDrawn="1"/>
        </p:nvCxnSpPr>
        <p:spPr>
          <a:xfrm>
            <a:off x="434548" y="924879"/>
            <a:ext cx="8303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29349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ED6987-1891-4A61-A90F-552F16ADFB4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34342"/>
            <a:ext cx="12253052" cy="6892341"/>
          </a:xfrm>
          <a:prstGeom prst="rect">
            <a:avLst/>
          </a:prstGeom>
        </p:spPr>
      </p:pic>
      <p:sp>
        <p:nvSpPr>
          <p:cNvPr id="2" name="Title 1">
            <a:extLst>
              <a:ext uri="{FF2B5EF4-FFF2-40B4-BE49-F238E27FC236}">
                <a16:creationId xmlns:a16="http://schemas.microsoft.com/office/drawing/2014/main" id="{81E76F12-4776-41B2-88D5-70EB9B057C79}"/>
              </a:ext>
            </a:extLst>
          </p:cNvPr>
          <p:cNvSpPr>
            <a:spLocks noGrp="1"/>
          </p:cNvSpPr>
          <p:nvPr>
            <p:ph type="title"/>
          </p:nvPr>
        </p:nvSpPr>
        <p:spPr>
          <a:xfrm>
            <a:off x="434548" y="182562"/>
            <a:ext cx="10515600" cy="656804"/>
          </a:xfrm>
        </p:spPr>
        <p:txBody>
          <a:bodyPr>
            <a:normAutofit/>
          </a:bodyPr>
          <a:lstStyle>
            <a:lvl1pPr marL="0" algn="l" defTabSz="914400" rtl="0" eaLnBrk="1" latinLnBrk="0" hangingPunct="1">
              <a:lnSpc>
                <a:spcPct val="90000"/>
              </a:lnSpc>
              <a:spcBef>
                <a:spcPct val="0"/>
              </a:spcBef>
              <a:buNone/>
              <a:defRPr lang="en-US" sz="3000" b="1" kern="1200" dirty="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75381DE-3A7B-4011-9625-20769D52FC78}"/>
              </a:ext>
            </a:extLst>
          </p:cNvPr>
          <p:cNvSpPr>
            <a:spLocks noGrp="1"/>
          </p:cNvSpPr>
          <p:nvPr>
            <p:ph type="dt" sz="half" idx="10"/>
          </p:nvPr>
        </p:nvSpPr>
        <p:spPr/>
        <p:txBody>
          <a:bodyPr/>
          <a:lstStyle/>
          <a:p>
            <a:fld id="{4D61A867-A60D-4C90-A9E6-AF0998E023BD}" type="datetimeFigureOut">
              <a:rPr lang="en-US" smtClean="0"/>
              <a:t>12/16/2018</a:t>
            </a:fld>
            <a:endParaRPr lang="en-US"/>
          </a:p>
        </p:txBody>
      </p:sp>
      <p:sp>
        <p:nvSpPr>
          <p:cNvPr id="4" name="Footer Placeholder 3">
            <a:extLst>
              <a:ext uri="{FF2B5EF4-FFF2-40B4-BE49-F238E27FC236}">
                <a16:creationId xmlns:a16="http://schemas.microsoft.com/office/drawing/2014/main" id="{DE52DCBE-FCF9-4E7D-A48E-783737EF26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C2D8C-585E-48AF-8651-BFC9E9ADFB88}"/>
              </a:ext>
            </a:extLst>
          </p:cNvPr>
          <p:cNvSpPr>
            <a:spLocks noGrp="1"/>
          </p:cNvSpPr>
          <p:nvPr>
            <p:ph type="sldNum" sz="quarter" idx="12"/>
          </p:nvPr>
        </p:nvSpPr>
        <p:spPr/>
        <p:txBody>
          <a:bodyPr/>
          <a:lstStyle/>
          <a:p>
            <a:fld id="{A98988D1-19CC-4854-8B13-50ED03E4974A}" type="slidenum">
              <a:rPr lang="en-US" smtClean="0"/>
              <a:t>‹#›</a:t>
            </a:fld>
            <a:endParaRPr lang="en-US"/>
          </a:p>
        </p:txBody>
      </p:sp>
    </p:spTree>
    <p:custDataLst>
      <p:tags r:id="rId1"/>
    </p:custDataLst>
    <p:extLst>
      <p:ext uri="{BB962C8B-B14F-4D97-AF65-F5344CB8AC3E}">
        <p14:creationId xmlns:p14="http://schemas.microsoft.com/office/powerpoint/2010/main" val="3525104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D55BA6-1FEF-4424-A2F9-2251CE05E55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1E76F12-4776-41B2-88D5-70EB9B057C79}"/>
              </a:ext>
            </a:extLst>
          </p:cNvPr>
          <p:cNvSpPr>
            <a:spLocks noGrp="1"/>
          </p:cNvSpPr>
          <p:nvPr>
            <p:ph type="title"/>
          </p:nvPr>
        </p:nvSpPr>
        <p:spPr>
          <a:xfrm>
            <a:off x="434548" y="182562"/>
            <a:ext cx="10515600" cy="656804"/>
          </a:xfrm>
        </p:spPr>
        <p:txBody>
          <a:bodyPr>
            <a:normAutofit/>
          </a:bodyPr>
          <a:lstStyle>
            <a:lvl1pPr marL="0" algn="l" defTabSz="914400" rtl="0" eaLnBrk="1" latinLnBrk="0" hangingPunct="1">
              <a:lnSpc>
                <a:spcPct val="90000"/>
              </a:lnSpc>
              <a:spcBef>
                <a:spcPct val="0"/>
              </a:spcBef>
              <a:buNone/>
              <a:defRPr lang="en-US" sz="3000" b="1" kern="1200" dirty="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722314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C941F16-D295-4CF9-9EDA-BC1E397CA3E7}"/>
              </a:ext>
              <a:ext uri="{C183D7F6-B498-43B3-948B-1728B52AA6E4}">
                <adec:decorative xmlns:adec="http://schemas.microsoft.com/office/drawing/2017/decorative" val="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FB898D52-D47E-4F8F-B1ED-57A1B43245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8C0A834-69C8-4078-9788-84CB88FEAB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31D3192-48B2-486D-BF7B-250FD6C6F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20000"/>
                    <a:lumOff val="80000"/>
                  </a:schemeClr>
                </a:solidFill>
                <a:latin typeface="Segoe UI" panose="020B0502040204020203" pitchFamily="34" charset="0"/>
              </a:defRPr>
            </a:lvl1pPr>
          </a:lstStyle>
          <a:p>
            <a:fld id="{4D61A867-A60D-4C90-A9E6-AF0998E023BD}" type="datetimeFigureOut">
              <a:rPr lang="en-US" smtClean="0"/>
              <a:pPr/>
              <a:t>12/16/2018</a:t>
            </a:fld>
            <a:endParaRPr lang="en-US" dirty="0"/>
          </a:p>
        </p:txBody>
      </p:sp>
      <p:sp>
        <p:nvSpPr>
          <p:cNvPr id="5" name="Footer Placeholder 4">
            <a:extLst>
              <a:ext uri="{FF2B5EF4-FFF2-40B4-BE49-F238E27FC236}">
                <a16:creationId xmlns:a16="http://schemas.microsoft.com/office/drawing/2014/main" id="{95B2C69C-D4DC-44B7-8FD1-EF2A4D505E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20000"/>
                    <a:lumOff val="80000"/>
                  </a:schemeClr>
                </a:solidFill>
                <a:latin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D66F68D3-AEE2-469D-A621-0C8A7561C9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20000"/>
                    <a:lumOff val="80000"/>
                  </a:schemeClr>
                </a:solidFill>
                <a:latin typeface="Segoe UI" panose="020B0502040204020203" pitchFamily="34" charset="0"/>
              </a:defRPr>
            </a:lvl1pPr>
          </a:lstStyle>
          <a:p>
            <a:fld id="{A98988D1-19CC-4854-8B13-50ED03E4974A}" type="slidenum">
              <a:rPr lang="en-US" smtClean="0"/>
              <a:pPr/>
              <a:t>‹#›</a:t>
            </a:fld>
            <a:endParaRPr lang="en-US" dirty="0"/>
          </a:p>
        </p:txBody>
      </p:sp>
    </p:spTree>
    <p:extLst>
      <p:ext uri="{BB962C8B-B14F-4D97-AF65-F5344CB8AC3E}">
        <p14:creationId xmlns:p14="http://schemas.microsoft.com/office/powerpoint/2010/main" val="2817534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62" r:id="rId8"/>
    <p:sldLayoutId id="2147483663" r:id="rId9"/>
    <p:sldLayoutId id="214748366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tags" Target="../tags/tag1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ushes" descr="Row of green prehistoric foilage">
            <a:extLst>
              <a:ext uri="{FF2B5EF4-FFF2-40B4-BE49-F238E27FC236}">
                <a16:creationId xmlns:a16="http://schemas.microsoft.com/office/drawing/2014/main" id="{333656F8-E20B-4608-8453-E3A894AFE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0605"/>
            <a:ext cx="12192000" cy="4086225"/>
          </a:xfrm>
          <a:prstGeom prst="rect">
            <a:avLst/>
          </a:prstGeom>
        </p:spPr>
      </p:pic>
      <p:pic>
        <p:nvPicPr>
          <p:cNvPr id="6" name="Large Fern" descr="A close up of a large prehistoric fern, slightly blurry.">
            <a:extLst>
              <a:ext uri="{FF2B5EF4-FFF2-40B4-BE49-F238E27FC236}">
                <a16:creationId xmlns:a16="http://schemas.microsoft.com/office/drawing/2014/main" id="{9C9D84C4-DF44-4244-8AC5-12BE132D10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00" y="0"/>
            <a:ext cx="6515100" cy="6858000"/>
          </a:xfrm>
          <a:prstGeom prst="rect">
            <a:avLst/>
          </a:prstGeom>
        </p:spPr>
      </p:pic>
      <p:sp>
        <p:nvSpPr>
          <p:cNvPr id="2" name="Title 1">
            <a:extLst>
              <a:ext uri="{FF2B5EF4-FFF2-40B4-BE49-F238E27FC236}">
                <a16:creationId xmlns:a16="http://schemas.microsoft.com/office/drawing/2014/main" id="{A0AF4D54-9AB1-4D24-A782-AD536D6DB02B}"/>
              </a:ext>
            </a:extLst>
          </p:cNvPr>
          <p:cNvSpPr>
            <a:spLocks noGrp="1"/>
          </p:cNvSpPr>
          <p:nvPr>
            <p:ph type="ctrTitle"/>
          </p:nvPr>
        </p:nvSpPr>
        <p:spPr>
          <a:xfrm>
            <a:off x="1522784" y="1703438"/>
            <a:ext cx="9144000" cy="1160585"/>
          </a:xfrm>
        </p:spPr>
        <p:txBody>
          <a:bodyPr>
            <a:normAutofit fontScale="90000"/>
          </a:bodyPr>
          <a:lstStyle/>
          <a:p>
            <a:pPr algn="ctr"/>
            <a:r>
              <a:rPr lang="en-US" dirty="0">
                <a:latin typeface="Segoe UI Black" panose="020B0A02040204020203" pitchFamily="34" charset="0"/>
                <a:ea typeface="Segoe UI Black" panose="020B0A02040204020203" pitchFamily="34" charset="0"/>
              </a:rPr>
              <a:t>PERANCANGAN BAHASA</a:t>
            </a:r>
            <a:br>
              <a:rPr lang="en-US" dirty="0">
                <a:latin typeface="Segoe UI Black" panose="020B0A02040204020203" pitchFamily="34" charset="0"/>
                <a:ea typeface="Segoe UI Black" panose="020B0A02040204020203" pitchFamily="34" charset="0"/>
              </a:rPr>
            </a:br>
            <a:r>
              <a:rPr lang="en-US" dirty="0">
                <a:latin typeface="Segoe UI Black" panose="020B0A02040204020203" pitchFamily="34" charset="0"/>
                <a:ea typeface="Segoe UI Black" panose="020B0A02040204020203" pitchFamily="34" charset="0"/>
              </a:rPr>
              <a:t>KE ARAH PELESTARIAN BAHASA</a:t>
            </a:r>
          </a:p>
        </p:txBody>
      </p:sp>
      <p:sp>
        <p:nvSpPr>
          <p:cNvPr id="3" name="Subtitle 2">
            <a:extLst>
              <a:ext uri="{FF2B5EF4-FFF2-40B4-BE49-F238E27FC236}">
                <a16:creationId xmlns:a16="http://schemas.microsoft.com/office/drawing/2014/main" id="{D6320ACE-6923-4234-9F92-BDD742092EFA}"/>
              </a:ext>
            </a:extLst>
          </p:cNvPr>
          <p:cNvSpPr>
            <a:spLocks noGrp="1"/>
          </p:cNvSpPr>
          <p:nvPr>
            <p:ph type="subTitle" idx="1"/>
          </p:nvPr>
        </p:nvSpPr>
        <p:spPr>
          <a:xfrm>
            <a:off x="2562160" y="3709168"/>
            <a:ext cx="7065250" cy="2665529"/>
          </a:xfrm>
        </p:spPr>
        <p:txBody>
          <a:bodyPr>
            <a:normAutofit fontScale="55000" lnSpcReduction="20000"/>
          </a:bodyPr>
          <a:lstStyle/>
          <a:p>
            <a:pPr algn="ctr"/>
            <a:r>
              <a:rPr lang="nn-NO" dirty="0"/>
              <a:t>BAHASA MELAYU NUSANTARA I (LM 1040)</a:t>
            </a:r>
          </a:p>
          <a:p>
            <a:pPr algn="ctr"/>
            <a:r>
              <a:rPr lang="nn-NO" dirty="0"/>
              <a:t>SEKSYEN 2</a:t>
            </a:r>
          </a:p>
          <a:p>
            <a:pPr algn="ctr"/>
            <a:endParaRPr lang="nn-NO" dirty="0"/>
          </a:p>
          <a:p>
            <a:pPr algn="ctr"/>
            <a:r>
              <a:rPr lang="en-US" b="0" dirty="0"/>
              <a:t>Anisah Febi Yanmar - 1723988</a:t>
            </a:r>
          </a:p>
          <a:p>
            <a:pPr algn="ctr"/>
            <a:r>
              <a:rPr lang="en-US" b="0" dirty="0"/>
              <a:t>Nisrina Iman Karima - 1727166</a:t>
            </a:r>
          </a:p>
          <a:p>
            <a:pPr algn="ctr"/>
            <a:r>
              <a:rPr lang="en-US" b="0" dirty="0"/>
              <a:t>Kholilurachman Riefda Auliea - 1723992</a:t>
            </a:r>
          </a:p>
          <a:p>
            <a:pPr algn="ctr"/>
            <a:r>
              <a:rPr lang="en-US" b="0" dirty="0"/>
              <a:t>Muhammad Fathudzikri Aulia - 1411773</a:t>
            </a:r>
          </a:p>
          <a:p>
            <a:pPr algn="ctr"/>
            <a:r>
              <a:rPr lang="en-US" b="0" dirty="0"/>
              <a:t>Nisfiana Nola - 1722416</a:t>
            </a:r>
            <a:br>
              <a:rPr lang="en-US" dirty="0"/>
            </a:br>
            <a:endParaRPr lang="nn-NO" dirty="0"/>
          </a:p>
        </p:txBody>
      </p:sp>
      <p:pic>
        <p:nvPicPr>
          <p:cNvPr id="7" name="Medium Fern" descr="A close up of a tropical plant">
            <a:extLst>
              <a:ext uri="{FF2B5EF4-FFF2-40B4-BE49-F238E27FC236}">
                <a16:creationId xmlns:a16="http://schemas.microsoft.com/office/drawing/2014/main" id="{E68674E3-173A-4175-96C9-5681C0BF7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243" y="0"/>
            <a:ext cx="5422757" cy="4705349"/>
          </a:xfrm>
          <a:prstGeom prst="rect">
            <a:avLst/>
          </a:prstGeom>
        </p:spPr>
      </p:pic>
      <p:cxnSp>
        <p:nvCxnSpPr>
          <p:cNvPr id="8" name="Straight Connector 7">
            <a:extLst>
              <a:ext uri="{FF2B5EF4-FFF2-40B4-BE49-F238E27FC236}">
                <a16:creationId xmlns:a16="http://schemas.microsoft.com/office/drawing/2014/main" id="{31304DFB-2D4B-44A2-89F6-AD04872AE0BE}"/>
              </a:ext>
              <a:ext uri="{C183D7F6-B498-43B3-948B-1728B52AA6E4}">
                <adec:decorative xmlns:adec="http://schemas.microsoft.com/office/drawing/2017/decorative" val="1"/>
              </a:ext>
            </a:extLst>
          </p:cNvPr>
          <p:cNvCxnSpPr>
            <a:cxnSpLocks/>
          </p:cNvCxnSpPr>
          <p:nvPr/>
        </p:nvCxnSpPr>
        <p:spPr>
          <a:xfrm>
            <a:off x="5679626" y="3309048"/>
            <a:ext cx="8303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670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42" presetClass="path" presetSubtype="0" accel="50000" decel="50000" fill="hold" nodeType="withEffect">
                                  <p:stCondLst>
                                    <p:cond delay="0"/>
                                  </p:stCondLst>
                                  <p:childTnLst>
                                    <p:animMotion origin="layout" path="M 1.45833E-6 0 L -0.13776 0 " pathEditMode="relative" rAng="0" ptsTypes="AA">
                                      <p:cBhvr>
                                        <p:cTn id="58" dur="3100" fill="hold"/>
                                        <p:tgtEl>
                                          <p:spTgt spid="6"/>
                                        </p:tgtEl>
                                        <p:attrNameLst>
                                          <p:attrName>ppt_x</p:attrName>
                                          <p:attrName>ppt_y</p:attrName>
                                        </p:attrNameLst>
                                      </p:cBhvr>
                                      <p:rCtr x="-6888" y="0"/>
                                    </p:animMotion>
                                  </p:childTnLst>
                                </p:cTn>
                              </p:par>
                              <p:par>
                                <p:cTn id="59" presetID="42" presetClass="path" presetSubtype="0" accel="50000" decel="50000" fill="hold" nodeType="withEffect">
                                  <p:stCondLst>
                                    <p:cond delay="700"/>
                                  </p:stCondLst>
                                  <p:childTnLst>
                                    <p:animMotion origin="layout" path="M -4.16667E-6 4.44444E-6 L 0.14388 -0.00232 " pathEditMode="relative" rAng="0" ptsTypes="AA">
                                      <p:cBhvr>
                                        <p:cTn id="60" dur="2000" fill="hold"/>
                                        <p:tgtEl>
                                          <p:spTgt spid="7"/>
                                        </p:tgtEl>
                                        <p:attrNameLst>
                                          <p:attrName>ppt_x</p:attrName>
                                          <p:attrName>ppt_y</p:attrName>
                                        </p:attrNameLst>
                                      </p:cBhvr>
                                      <p:rCtr x="7187"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A6C18-D04E-40DC-9B2B-CD8C650430DA}"/>
              </a:ext>
            </a:extLst>
          </p:cNvPr>
          <p:cNvSpPr>
            <a:spLocks noGrp="1"/>
          </p:cNvSpPr>
          <p:nvPr>
            <p:ph type="title"/>
          </p:nvPr>
        </p:nvSpPr>
        <p:spPr>
          <a:xfrm>
            <a:off x="4722220" y="2361210"/>
            <a:ext cx="7469780" cy="1325563"/>
          </a:xfrm>
        </p:spPr>
        <p:txBody>
          <a:bodyPr/>
          <a:lstStyle/>
          <a:p>
            <a:r>
              <a:rPr lang="en-US" sz="6600" dirty="0">
                <a:latin typeface="Segoe UI Black" panose="020B0A02040204020203" pitchFamily="34" charset="0"/>
                <a:ea typeface="Segoe UI Black" panose="020B0A02040204020203" pitchFamily="34" charset="0"/>
              </a:rPr>
              <a:t>I. PENGENALAN</a:t>
            </a:r>
          </a:p>
        </p:txBody>
      </p:sp>
      <p:sp>
        <p:nvSpPr>
          <p:cNvPr id="17" name="left shadow">
            <a:extLst>
              <a:ext uri="{FF2B5EF4-FFF2-40B4-BE49-F238E27FC236}">
                <a16:creationId xmlns:a16="http://schemas.microsoft.com/office/drawing/2014/main" id="{48FE673E-9910-487A-A882-BCED55472A5E}"/>
              </a:ext>
              <a:ext uri="{C183D7F6-B498-43B3-948B-1728B52AA6E4}">
                <adec:decorative xmlns:adec="http://schemas.microsoft.com/office/drawing/2017/decorative" val="1"/>
              </a:ext>
            </a:extLst>
          </p:cNvPr>
          <p:cNvSpPr/>
          <p:nvPr/>
        </p:nvSpPr>
        <p:spPr>
          <a:xfrm>
            <a:off x="1941671" y="11592"/>
            <a:ext cx="4528396" cy="6858000"/>
          </a:xfrm>
          <a:prstGeom prst="rect">
            <a:avLst/>
          </a:prstGeom>
          <a:gradFill flip="none" rotWithShape="1">
            <a:gsLst>
              <a:gs pos="0">
                <a:schemeClr val="accent1">
                  <a:lumMod val="5000"/>
                  <a:lumOff val="95000"/>
                  <a:alpha val="0"/>
                </a:schemeClr>
              </a:gs>
              <a:gs pos="76000">
                <a:schemeClr val="tx1">
                  <a:alpha val="1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EA6C1F1-5008-433B-9D85-8CF25B31D456}"/>
              </a:ext>
            </a:extLst>
          </p:cNvPr>
          <p:cNvSpPr>
            <a:spLocks noGrp="1"/>
          </p:cNvSpPr>
          <p:nvPr>
            <p:ph idx="1"/>
          </p:nvPr>
        </p:nvSpPr>
        <p:spPr>
          <a:xfrm>
            <a:off x="448505" y="1694151"/>
            <a:ext cx="3687165" cy="3738563"/>
          </a:xfrm>
        </p:spPr>
        <p:txBody>
          <a:bodyPr/>
          <a:lstStyle/>
          <a:p>
            <a:r>
              <a:rPr lang="en-US" dirty="0" err="1"/>
              <a:t>Definisi</a:t>
            </a:r>
            <a:r>
              <a:rPr lang="en-US" dirty="0"/>
              <a:t> </a:t>
            </a:r>
            <a:r>
              <a:rPr lang="en-US" dirty="0" err="1"/>
              <a:t>Pelestarian</a:t>
            </a:r>
            <a:endParaRPr lang="en-US" dirty="0"/>
          </a:p>
          <a:p>
            <a:pPr lvl="1"/>
            <a:r>
              <a:rPr lang="en-US" dirty="0" err="1"/>
              <a:t>perbuatan</a:t>
            </a:r>
            <a:r>
              <a:rPr lang="en-US" dirty="0"/>
              <a:t> </a:t>
            </a:r>
            <a:r>
              <a:rPr lang="en-US" dirty="0" err="1"/>
              <a:t>atau</a:t>
            </a:r>
            <a:r>
              <a:rPr lang="en-US" dirty="0"/>
              <a:t> </a:t>
            </a:r>
            <a:r>
              <a:rPr lang="en-US" dirty="0" err="1"/>
              <a:t>hal</a:t>
            </a:r>
            <a:r>
              <a:rPr lang="en-US" dirty="0"/>
              <a:t> </a:t>
            </a:r>
            <a:r>
              <a:rPr lang="en-US" dirty="0" err="1"/>
              <a:t>memelihara</a:t>
            </a:r>
            <a:r>
              <a:rPr lang="en-US" dirty="0"/>
              <a:t> </a:t>
            </a:r>
            <a:r>
              <a:rPr lang="en-US" dirty="0" err="1"/>
              <a:t>sesuatu</a:t>
            </a:r>
            <a:r>
              <a:rPr lang="en-US" dirty="0"/>
              <a:t> </a:t>
            </a:r>
            <a:r>
              <a:rPr lang="en-US" dirty="0" err="1"/>
              <a:t>supaya</a:t>
            </a:r>
            <a:r>
              <a:rPr lang="en-US" dirty="0"/>
              <a:t> </a:t>
            </a:r>
            <a:r>
              <a:rPr lang="en-US" dirty="0" err="1"/>
              <a:t>kekal</a:t>
            </a:r>
            <a:r>
              <a:rPr lang="en-US" dirty="0"/>
              <a:t> </a:t>
            </a:r>
            <a:r>
              <a:rPr lang="en-US" dirty="0" err="1"/>
              <a:t>seperti</a:t>
            </a:r>
            <a:r>
              <a:rPr lang="en-US" dirty="0"/>
              <a:t> </a:t>
            </a:r>
            <a:r>
              <a:rPr lang="en-US" dirty="0" err="1"/>
              <a:t>sediakala</a:t>
            </a:r>
            <a:endParaRPr lang="en-US" dirty="0"/>
          </a:p>
          <a:p>
            <a:r>
              <a:rPr lang="en-US" dirty="0" err="1"/>
              <a:t>Definisi</a:t>
            </a:r>
            <a:r>
              <a:rPr lang="en-US" dirty="0"/>
              <a:t> </a:t>
            </a:r>
            <a:r>
              <a:rPr lang="en-US" dirty="0" err="1"/>
              <a:t>Perancangan</a:t>
            </a:r>
            <a:r>
              <a:rPr lang="en-US" dirty="0"/>
              <a:t> Bahasa</a:t>
            </a:r>
          </a:p>
          <a:p>
            <a:pPr lvl="1"/>
            <a:r>
              <a:rPr lang="en-US" dirty="0" err="1"/>
              <a:t>usaha</a:t>
            </a:r>
            <a:r>
              <a:rPr lang="en-US" dirty="0"/>
              <a:t> </a:t>
            </a:r>
            <a:r>
              <a:rPr lang="en-US" dirty="0" err="1"/>
              <a:t>untuk</a:t>
            </a:r>
            <a:r>
              <a:rPr lang="en-US" dirty="0"/>
              <a:t> </a:t>
            </a:r>
            <a:r>
              <a:rPr lang="en-US" dirty="0" err="1"/>
              <a:t>memupuk</a:t>
            </a:r>
            <a:r>
              <a:rPr lang="en-US" dirty="0"/>
              <a:t>, </a:t>
            </a:r>
            <a:r>
              <a:rPr lang="en-US" dirty="0" err="1"/>
              <a:t>memperbaiki</a:t>
            </a:r>
            <a:r>
              <a:rPr lang="en-US" dirty="0"/>
              <a:t> dan </a:t>
            </a:r>
            <a:r>
              <a:rPr lang="en-US" dirty="0" err="1"/>
              <a:t>mengembangkan</a:t>
            </a:r>
            <a:r>
              <a:rPr lang="en-US" dirty="0"/>
              <a:t> </a:t>
            </a:r>
            <a:r>
              <a:rPr lang="en-US" dirty="0" err="1"/>
              <a:t>suatu</a:t>
            </a:r>
            <a:r>
              <a:rPr lang="en-US" dirty="0"/>
              <a:t> </a:t>
            </a:r>
            <a:r>
              <a:rPr lang="en-US" dirty="0" err="1"/>
              <a:t>bahasa</a:t>
            </a:r>
            <a:r>
              <a:rPr lang="en-US" dirty="0"/>
              <a:t> </a:t>
            </a:r>
            <a:r>
              <a:rPr lang="en-US" dirty="0" err="1"/>
              <a:t>ke</a:t>
            </a:r>
            <a:r>
              <a:rPr lang="en-US" dirty="0"/>
              <a:t> </a:t>
            </a:r>
            <a:r>
              <a:rPr lang="en-US" dirty="0" err="1"/>
              <a:t>arah</a:t>
            </a:r>
            <a:r>
              <a:rPr lang="en-US" dirty="0"/>
              <a:t> </a:t>
            </a:r>
            <a:r>
              <a:rPr lang="en-US" dirty="0" err="1"/>
              <a:t>bahasa</a:t>
            </a:r>
            <a:r>
              <a:rPr lang="en-US" dirty="0"/>
              <a:t> </a:t>
            </a:r>
            <a:r>
              <a:rPr lang="en-US" dirty="0" err="1"/>
              <a:t>moden</a:t>
            </a:r>
            <a:r>
              <a:rPr lang="en-US" dirty="0"/>
              <a:t>.</a:t>
            </a:r>
          </a:p>
        </p:txBody>
      </p:sp>
      <p:pic>
        <p:nvPicPr>
          <p:cNvPr id="18" name="Plants" descr="A close up of a green tropical plant">
            <a:extLst>
              <a:ext uri="{FF2B5EF4-FFF2-40B4-BE49-F238E27FC236}">
                <a16:creationId xmlns:a16="http://schemas.microsoft.com/office/drawing/2014/main" id="{97B4D7CD-59B5-4566-86C0-6CA4E73F9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745" y="3023992"/>
            <a:ext cx="9145255" cy="3845600"/>
          </a:xfrm>
          <a:prstGeom prst="rect">
            <a:avLst/>
          </a:prstGeom>
        </p:spPr>
      </p:pic>
    </p:spTree>
    <p:custDataLst>
      <p:tags r:id="rId1"/>
    </p:custDataLst>
    <p:extLst>
      <p:ext uri="{BB962C8B-B14F-4D97-AF65-F5344CB8AC3E}">
        <p14:creationId xmlns:p14="http://schemas.microsoft.com/office/powerpoint/2010/main" val="3217353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110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 presetClass="entr" presetSubtype="0" fill="hold" nodeType="withEffect">
                                  <p:stCondLst>
                                    <p:cond delay="250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nodeType="withEffect">
                                  <p:stCondLst>
                                    <p:cond delay="250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34EB-A02A-4B0B-9982-78FE555CC2DC}"/>
              </a:ext>
            </a:extLst>
          </p:cNvPr>
          <p:cNvSpPr>
            <a:spLocks noGrp="1"/>
          </p:cNvSpPr>
          <p:nvPr>
            <p:ph type="title"/>
          </p:nvPr>
        </p:nvSpPr>
        <p:spPr>
          <a:xfrm>
            <a:off x="377324" y="642286"/>
            <a:ext cx="7469780" cy="657723"/>
          </a:xfrm>
        </p:spPr>
        <p:txBody>
          <a:bodyPr/>
          <a:lstStyle/>
          <a:p>
            <a:r>
              <a:rPr lang="en-US" b="1" dirty="0"/>
              <a:t>II. </a:t>
            </a:r>
            <a:r>
              <a:rPr lang="en-US" b="1" dirty="0" err="1"/>
              <a:t>Kepentingan</a:t>
            </a:r>
            <a:r>
              <a:rPr lang="en-US" b="1" dirty="0"/>
              <a:t> </a:t>
            </a:r>
            <a:r>
              <a:rPr lang="en-US" b="1" dirty="0" err="1"/>
              <a:t>Pelestarian</a:t>
            </a:r>
            <a:r>
              <a:rPr lang="en-US" b="1" dirty="0"/>
              <a:t> Bahasa</a:t>
            </a:r>
          </a:p>
        </p:txBody>
      </p:sp>
      <p:sp>
        <p:nvSpPr>
          <p:cNvPr id="3" name="Text Placeholder 2">
            <a:extLst>
              <a:ext uri="{FF2B5EF4-FFF2-40B4-BE49-F238E27FC236}">
                <a16:creationId xmlns:a16="http://schemas.microsoft.com/office/drawing/2014/main" id="{08875FE8-1945-4556-A1F0-10273C6EDFE9}"/>
              </a:ext>
            </a:extLst>
          </p:cNvPr>
          <p:cNvSpPr>
            <a:spLocks noGrp="1"/>
          </p:cNvSpPr>
          <p:nvPr>
            <p:ph type="body" sz="quarter" idx="10"/>
          </p:nvPr>
        </p:nvSpPr>
        <p:spPr/>
        <p:txBody>
          <a:bodyPr/>
          <a:lstStyle/>
          <a:p>
            <a:pPr marL="342900" lvl="0" indent="-342900">
              <a:lnSpc>
                <a:spcPct val="100000"/>
              </a:lnSpc>
              <a:spcBef>
                <a:spcPts val="0"/>
              </a:spcBef>
              <a:buAutoNum type="alphaUcPeriod"/>
            </a:pPr>
            <a:r>
              <a:rPr lang="en-US" dirty="0" err="1">
                <a:solidFill>
                  <a:prstClr val="white"/>
                </a:solidFill>
                <a:latin typeface="Segoe UI"/>
              </a:rPr>
              <a:t>Peranan</a:t>
            </a:r>
            <a:r>
              <a:rPr lang="en-US" dirty="0">
                <a:solidFill>
                  <a:prstClr val="white"/>
                </a:solidFill>
                <a:latin typeface="Segoe UI"/>
              </a:rPr>
              <a:t> Bahasa </a:t>
            </a:r>
            <a:r>
              <a:rPr lang="en-US" dirty="0" err="1">
                <a:solidFill>
                  <a:prstClr val="white"/>
                </a:solidFill>
                <a:latin typeface="Segoe UI"/>
              </a:rPr>
              <a:t>Melayu</a:t>
            </a:r>
            <a:endParaRPr lang="en-US" dirty="0">
              <a:solidFill>
                <a:prstClr val="white"/>
              </a:solidFill>
              <a:latin typeface="Segoe UI"/>
            </a:endParaRPr>
          </a:p>
          <a:p>
            <a:pPr marL="342900" lvl="0" indent="-342900">
              <a:lnSpc>
                <a:spcPct val="100000"/>
              </a:lnSpc>
              <a:spcBef>
                <a:spcPts val="0"/>
              </a:spcBef>
              <a:buAutoNum type="alphaUcPeriod"/>
            </a:pPr>
            <a:endParaRPr lang="en-US" dirty="0">
              <a:solidFill>
                <a:prstClr val="white"/>
              </a:solidFill>
              <a:latin typeface="Segoe UI"/>
            </a:endParaRPr>
          </a:p>
          <a:p>
            <a:pPr marL="342900" lvl="0" indent="-342900">
              <a:lnSpc>
                <a:spcPct val="100000"/>
              </a:lnSpc>
              <a:spcBef>
                <a:spcPts val="0"/>
              </a:spcBef>
              <a:buAutoNum type="alphaUcPeriod"/>
            </a:pPr>
            <a:r>
              <a:rPr lang="en-US" dirty="0" err="1">
                <a:solidFill>
                  <a:prstClr val="white"/>
                </a:solidFill>
                <a:latin typeface="Segoe UI"/>
                <a:cs typeface="Segoe UI" panose="020B0502040204020203" pitchFamily="34" charset="0"/>
              </a:rPr>
              <a:t>Sikap</a:t>
            </a:r>
            <a:r>
              <a:rPr lang="en-US" dirty="0">
                <a:solidFill>
                  <a:prstClr val="white"/>
                </a:solidFill>
                <a:latin typeface="Segoe UI"/>
                <a:cs typeface="Segoe UI" panose="020B0502040204020203" pitchFamily="34" charset="0"/>
              </a:rPr>
              <a:t> </a:t>
            </a:r>
            <a:r>
              <a:rPr lang="en-US" dirty="0" err="1">
                <a:solidFill>
                  <a:prstClr val="white"/>
                </a:solidFill>
                <a:latin typeface="Segoe UI"/>
                <a:cs typeface="Segoe UI" panose="020B0502040204020203" pitchFamily="34" charset="0"/>
              </a:rPr>
              <a:t>Pemusnah</a:t>
            </a:r>
            <a:r>
              <a:rPr lang="en-US" dirty="0">
                <a:solidFill>
                  <a:prstClr val="white"/>
                </a:solidFill>
                <a:latin typeface="Segoe UI"/>
                <a:cs typeface="Segoe UI" panose="020B0502040204020203" pitchFamily="34" charset="0"/>
              </a:rPr>
              <a:t> Bahasa </a:t>
            </a:r>
            <a:r>
              <a:rPr lang="en-US" dirty="0" err="1">
                <a:solidFill>
                  <a:prstClr val="white"/>
                </a:solidFill>
                <a:latin typeface="Segoe UI"/>
                <a:cs typeface="Segoe UI" panose="020B0502040204020203" pitchFamily="34" charset="0"/>
              </a:rPr>
              <a:t>Melayu</a:t>
            </a:r>
            <a:endParaRPr lang="en-US" dirty="0">
              <a:solidFill>
                <a:prstClr val="white"/>
              </a:solidFill>
              <a:latin typeface="Segoe UI"/>
              <a:cs typeface="Segoe UI" panose="020B0502040204020203" pitchFamily="34" charset="0"/>
            </a:endParaRPr>
          </a:p>
          <a:p>
            <a:pPr marL="914400" lvl="1" indent="-457200">
              <a:buFont typeface="+mj-lt"/>
              <a:buAutoNum type="arabicPeriod"/>
            </a:pPr>
            <a:r>
              <a:rPr lang="en-US" sz="1600" dirty="0" err="1"/>
              <a:t>Sikap</a:t>
            </a:r>
            <a:r>
              <a:rPr lang="en-US" sz="1600" dirty="0"/>
              <a:t> </a:t>
            </a:r>
            <a:r>
              <a:rPr lang="en-US" sz="1600" dirty="0" err="1"/>
              <a:t>Menganggap</a:t>
            </a:r>
            <a:r>
              <a:rPr lang="en-US" sz="1600" dirty="0"/>
              <a:t> </a:t>
            </a:r>
            <a:r>
              <a:rPr lang="en-US" sz="1600" dirty="0" err="1"/>
              <a:t>Mudah</a:t>
            </a:r>
            <a:endParaRPr lang="en-US" sz="1600" dirty="0"/>
          </a:p>
          <a:p>
            <a:pPr marL="914400" lvl="1" indent="-457200">
              <a:buFont typeface="+mj-lt"/>
              <a:buAutoNum type="arabicPeriod"/>
            </a:pPr>
            <a:r>
              <a:rPr lang="en-US" sz="1600" dirty="0" err="1"/>
              <a:t>Sikap</a:t>
            </a:r>
            <a:r>
              <a:rPr lang="en-US" sz="1600" dirty="0"/>
              <a:t> </a:t>
            </a:r>
            <a:r>
              <a:rPr lang="en-US" sz="1600" dirty="0" err="1"/>
              <a:t>Lebih</a:t>
            </a:r>
            <a:r>
              <a:rPr lang="en-US" sz="1600" dirty="0"/>
              <a:t> </a:t>
            </a:r>
            <a:r>
              <a:rPr lang="en-US" sz="1600" dirty="0" err="1"/>
              <a:t>Menghargai</a:t>
            </a:r>
            <a:r>
              <a:rPr lang="en-US" sz="1600" dirty="0"/>
              <a:t> Bahasa </a:t>
            </a:r>
            <a:r>
              <a:rPr lang="en-US" sz="1600" dirty="0" err="1"/>
              <a:t>Asing</a:t>
            </a:r>
            <a:endParaRPr lang="en-US" sz="1600" dirty="0"/>
          </a:p>
          <a:p>
            <a:pPr marL="342900" lvl="0" indent="-342900">
              <a:lnSpc>
                <a:spcPct val="100000"/>
              </a:lnSpc>
              <a:spcBef>
                <a:spcPts val="0"/>
              </a:spcBef>
              <a:buAutoNum type="alphaUcPeriod"/>
            </a:pPr>
            <a:endParaRPr lang="en-US" dirty="0">
              <a:solidFill>
                <a:prstClr val="white"/>
              </a:solidFill>
              <a:latin typeface="Segoe UI"/>
              <a:cs typeface="Segoe UI" panose="020B0502040204020203" pitchFamily="34" charset="0"/>
            </a:endParaRPr>
          </a:p>
          <a:p>
            <a:pPr marL="342900" lvl="0" indent="-342900">
              <a:lnSpc>
                <a:spcPct val="100000"/>
              </a:lnSpc>
              <a:spcBef>
                <a:spcPts val="0"/>
              </a:spcBef>
              <a:buAutoNum type="alphaUcPeriod"/>
            </a:pPr>
            <a:r>
              <a:rPr lang="en-US" dirty="0" err="1">
                <a:solidFill>
                  <a:prstClr val="white"/>
                </a:solidFill>
                <a:latin typeface="Segoe UI"/>
                <a:cs typeface="Segoe UI" panose="020B0502040204020203" pitchFamily="34" charset="0"/>
              </a:rPr>
              <a:t>Akibat</a:t>
            </a:r>
            <a:r>
              <a:rPr lang="en-US" dirty="0">
                <a:solidFill>
                  <a:prstClr val="white"/>
                </a:solidFill>
                <a:latin typeface="Segoe UI"/>
                <a:cs typeface="Segoe UI" panose="020B0502040204020203" pitchFamily="34" charset="0"/>
              </a:rPr>
              <a:t> </a:t>
            </a:r>
            <a:r>
              <a:rPr lang="en-US" dirty="0" err="1">
                <a:solidFill>
                  <a:prstClr val="white"/>
                </a:solidFill>
                <a:latin typeface="Segoe UI"/>
                <a:cs typeface="Segoe UI" panose="020B0502040204020203" pitchFamily="34" charset="0"/>
              </a:rPr>
              <a:t>dari</a:t>
            </a:r>
            <a:r>
              <a:rPr lang="en-US" dirty="0">
                <a:solidFill>
                  <a:prstClr val="white"/>
                </a:solidFill>
                <a:latin typeface="Segoe UI"/>
                <a:cs typeface="Segoe UI" panose="020B0502040204020203" pitchFamily="34" charset="0"/>
              </a:rPr>
              <a:t> </a:t>
            </a:r>
            <a:r>
              <a:rPr lang="en-US" dirty="0" err="1">
                <a:solidFill>
                  <a:prstClr val="white"/>
                </a:solidFill>
                <a:latin typeface="Segoe UI"/>
                <a:cs typeface="Segoe UI" panose="020B0502040204020203" pitchFamily="34" charset="0"/>
              </a:rPr>
              <a:t>Sikap</a:t>
            </a:r>
            <a:r>
              <a:rPr lang="en-US" dirty="0">
                <a:solidFill>
                  <a:prstClr val="white"/>
                </a:solidFill>
                <a:latin typeface="Segoe UI"/>
                <a:cs typeface="Segoe UI" panose="020B0502040204020203" pitchFamily="34" charset="0"/>
              </a:rPr>
              <a:t> </a:t>
            </a:r>
            <a:r>
              <a:rPr lang="en-US" dirty="0" err="1">
                <a:solidFill>
                  <a:prstClr val="white"/>
                </a:solidFill>
                <a:latin typeface="Segoe UI"/>
                <a:cs typeface="Segoe UI" panose="020B0502040204020203" pitchFamily="34" charset="0"/>
              </a:rPr>
              <a:t>Pemusnah</a:t>
            </a:r>
            <a:endParaRPr lang="en-US" dirty="0">
              <a:solidFill>
                <a:prstClr val="white"/>
              </a:solidFill>
              <a:latin typeface="Segoe UI"/>
              <a:cs typeface="Segoe UI" panose="020B0502040204020203" pitchFamily="34" charset="0"/>
            </a:endParaRPr>
          </a:p>
          <a:p>
            <a:pPr marL="800100" lvl="1" indent="-342900">
              <a:lnSpc>
                <a:spcPct val="100000"/>
              </a:lnSpc>
              <a:spcBef>
                <a:spcPts val="0"/>
              </a:spcBef>
              <a:buFont typeface="+mj-lt"/>
              <a:buAutoNum type="arabicPeriod"/>
            </a:pPr>
            <a:r>
              <a:rPr lang="en-US" sz="1600" dirty="0" err="1">
                <a:solidFill>
                  <a:prstClr val="white"/>
                </a:solidFill>
                <a:latin typeface="Segoe UI"/>
                <a:cs typeface="Segoe UI" panose="020B0502040204020203" pitchFamily="34" charset="0"/>
              </a:rPr>
              <a:t>Ketertarikan</a:t>
            </a:r>
            <a:r>
              <a:rPr lang="en-US" sz="1600" dirty="0">
                <a:solidFill>
                  <a:prstClr val="white"/>
                </a:solidFill>
                <a:latin typeface="Segoe UI"/>
                <a:cs typeface="Segoe UI" panose="020B0502040204020203" pitchFamily="34" charset="0"/>
              </a:rPr>
              <a:t> </a:t>
            </a:r>
            <a:r>
              <a:rPr lang="en-US" sz="1600" dirty="0" err="1">
                <a:solidFill>
                  <a:prstClr val="white"/>
                </a:solidFill>
                <a:latin typeface="Segoe UI"/>
                <a:cs typeface="Segoe UI" panose="020B0502040204020203" pitchFamily="34" charset="0"/>
              </a:rPr>
              <a:t>berlebih</a:t>
            </a:r>
            <a:r>
              <a:rPr lang="en-US" sz="1600" dirty="0">
                <a:solidFill>
                  <a:prstClr val="white"/>
                </a:solidFill>
                <a:latin typeface="Segoe UI"/>
                <a:cs typeface="Segoe UI" panose="020B0502040204020203" pitchFamily="34" charset="0"/>
              </a:rPr>
              <a:t> </a:t>
            </a:r>
            <a:r>
              <a:rPr lang="en-US" sz="1600" dirty="0" err="1">
                <a:solidFill>
                  <a:prstClr val="white"/>
                </a:solidFill>
                <a:latin typeface="Segoe UI"/>
                <a:cs typeface="Segoe UI" panose="020B0502040204020203" pitchFamily="34" charset="0"/>
              </a:rPr>
              <a:t>terhadap</a:t>
            </a:r>
            <a:r>
              <a:rPr lang="en-US" sz="1600" dirty="0">
                <a:solidFill>
                  <a:prstClr val="white"/>
                </a:solidFill>
                <a:latin typeface="Segoe UI"/>
                <a:cs typeface="Segoe UI" panose="020B0502040204020203" pitchFamily="34" charset="0"/>
              </a:rPr>
              <a:t> </a:t>
            </a:r>
            <a:r>
              <a:rPr lang="en-US" sz="1600" dirty="0" err="1">
                <a:solidFill>
                  <a:prstClr val="white"/>
                </a:solidFill>
                <a:latin typeface="Segoe UI"/>
                <a:cs typeface="Segoe UI" panose="020B0502040204020203" pitchFamily="34" charset="0"/>
              </a:rPr>
              <a:t>bahasa</a:t>
            </a:r>
            <a:r>
              <a:rPr lang="en-US" sz="1600" dirty="0">
                <a:solidFill>
                  <a:prstClr val="white"/>
                </a:solidFill>
                <a:latin typeface="Segoe UI"/>
                <a:cs typeface="Segoe UI" panose="020B0502040204020203" pitchFamily="34" charset="0"/>
              </a:rPr>
              <a:t> </a:t>
            </a:r>
            <a:r>
              <a:rPr lang="en-US" sz="1600" dirty="0" err="1">
                <a:solidFill>
                  <a:prstClr val="white"/>
                </a:solidFill>
                <a:latin typeface="Segoe UI"/>
                <a:cs typeface="Segoe UI" panose="020B0502040204020203" pitchFamily="34" charset="0"/>
              </a:rPr>
              <a:t>asing</a:t>
            </a:r>
            <a:endParaRPr lang="en-US" sz="1600" dirty="0">
              <a:solidFill>
                <a:prstClr val="white"/>
              </a:solidFill>
              <a:latin typeface="Segoe UI"/>
              <a:cs typeface="Segoe UI" panose="020B0502040204020203" pitchFamily="34" charset="0"/>
            </a:endParaRPr>
          </a:p>
          <a:p>
            <a:pPr marL="800100" lvl="1" indent="-342900">
              <a:lnSpc>
                <a:spcPct val="100000"/>
              </a:lnSpc>
              <a:spcBef>
                <a:spcPts val="0"/>
              </a:spcBef>
              <a:buFont typeface="+mj-lt"/>
              <a:buAutoNum type="arabicPeriod"/>
            </a:pPr>
            <a:r>
              <a:rPr lang="en-US" sz="1600" dirty="0" err="1">
                <a:solidFill>
                  <a:prstClr val="white"/>
                </a:solidFill>
                <a:latin typeface="Segoe UI"/>
                <a:cs typeface="Segoe UI" panose="020B0502040204020203" pitchFamily="34" charset="0"/>
              </a:rPr>
              <a:t>Kurangnya</a:t>
            </a:r>
            <a:r>
              <a:rPr lang="en-US" sz="1600" dirty="0">
                <a:solidFill>
                  <a:prstClr val="white"/>
                </a:solidFill>
                <a:latin typeface="Segoe UI"/>
                <a:cs typeface="Segoe UI" panose="020B0502040204020203" pitchFamily="34" charset="0"/>
              </a:rPr>
              <a:t> </a:t>
            </a:r>
            <a:r>
              <a:rPr lang="en-US" sz="1600" dirty="0" err="1">
                <a:solidFill>
                  <a:prstClr val="white"/>
                </a:solidFill>
                <a:latin typeface="Segoe UI"/>
                <a:cs typeface="Segoe UI" panose="020B0502040204020203" pitchFamily="34" charset="0"/>
              </a:rPr>
              <a:t>keseriusan</a:t>
            </a:r>
            <a:r>
              <a:rPr lang="en-US" sz="1600" dirty="0">
                <a:solidFill>
                  <a:prstClr val="white"/>
                </a:solidFill>
                <a:latin typeface="Segoe UI"/>
                <a:cs typeface="Segoe UI" panose="020B0502040204020203" pitchFamily="34" charset="0"/>
              </a:rPr>
              <a:t> </a:t>
            </a:r>
            <a:r>
              <a:rPr lang="en-US" sz="1600" dirty="0" err="1">
                <a:solidFill>
                  <a:prstClr val="white"/>
                </a:solidFill>
                <a:latin typeface="Segoe UI"/>
                <a:cs typeface="Segoe UI" panose="020B0502040204020203" pitchFamily="34" charset="0"/>
              </a:rPr>
              <a:t>dalam</a:t>
            </a:r>
            <a:r>
              <a:rPr lang="en-US" sz="1600" dirty="0">
                <a:solidFill>
                  <a:prstClr val="white"/>
                </a:solidFill>
                <a:latin typeface="Segoe UI"/>
                <a:cs typeface="Segoe UI" panose="020B0502040204020203" pitchFamily="34" charset="0"/>
              </a:rPr>
              <a:t> </a:t>
            </a:r>
            <a:r>
              <a:rPr lang="en-US" sz="1600" dirty="0" err="1">
                <a:solidFill>
                  <a:prstClr val="white"/>
                </a:solidFill>
                <a:latin typeface="Segoe UI"/>
                <a:cs typeface="Segoe UI" panose="020B0502040204020203" pitchFamily="34" charset="0"/>
              </a:rPr>
              <a:t>penguasaan</a:t>
            </a:r>
            <a:r>
              <a:rPr lang="en-US" sz="1600" dirty="0">
                <a:solidFill>
                  <a:prstClr val="white"/>
                </a:solidFill>
                <a:latin typeface="Segoe UI"/>
                <a:cs typeface="Segoe UI" panose="020B0502040204020203" pitchFamily="34" charset="0"/>
              </a:rPr>
              <a:t> Bahasa </a:t>
            </a:r>
            <a:r>
              <a:rPr lang="en-US" sz="1600" dirty="0" err="1">
                <a:solidFill>
                  <a:prstClr val="white"/>
                </a:solidFill>
                <a:latin typeface="Segoe UI"/>
                <a:cs typeface="Segoe UI" panose="020B0502040204020203" pitchFamily="34" charset="0"/>
              </a:rPr>
              <a:t>Melayu</a:t>
            </a:r>
            <a:r>
              <a:rPr lang="en-US" sz="1600" dirty="0">
                <a:solidFill>
                  <a:prstClr val="white"/>
                </a:solidFill>
                <a:latin typeface="Segoe UI"/>
                <a:cs typeface="Segoe UI" panose="020B0502040204020203" pitchFamily="34" charset="0"/>
              </a:rPr>
              <a:t> </a:t>
            </a:r>
            <a:r>
              <a:rPr lang="en-US" sz="1600" dirty="0" err="1">
                <a:solidFill>
                  <a:prstClr val="white"/>
                </a:solidFill>
                <a:latin typeface="Segoe UI"/>
                <a:cs typeface="Segoe UI" panose="020B0502040204020203" pitchFamily="34" charset="0"/>
              </a:rPr>
              <a:t>dibandingkan</a:t>
            </a:r>
            <a:r>
              <a:rPr lang="en-US" sz="1600" dirty="0">
                <a:solidFill>
                  <a:prstClr val="white"/>
                </a:solidFill>
                <a:latin typeface="Segoe UI"/>
                <a:cs typeface="Segoe UI" panose="020B0502040204020203" pitchFamily="34" charset="0"/>
              </a:rPr>
              <a:t> </a:t>
            </a:r>
            <a:r>
              <a:rPr lang="en-US" sz="1600" dirty="0" err="1">
                <a:solidFill>
                  <a:prstClr val="white"/>
                </a:solidFill>
                <a:latin typeface="Segoe UI"/>
                <a:cs typeface="Segoe UI" panose="020B0502040204020203" pitchFamily="34" charset="0"/>
              </a:rPr>
              <a:t>bahasa</a:t>
            </a:r>
            <a:r>
              <a:rPr lang="en-US" sz="1600" dirty="0">
                <a:solidFill>
                  <a:prstClr val="white"/>
                </a:solidFill>
                <a:latin typeface="Segoe UI"/>
                <a:cs typeface="Segoe UI" panose="020B0502040204020203" pitchFamily="34" charset="0"/>
              </a:rPr>
              <a:t> </a:t>
            </a:r>
            <a:r>
              <a:rPr lang="en-US" sz="1600" dirty="0" err="1">
                <a:solidFill>
                  <a:prstClr val="white"/>
                </a:solidFill>
                <a:latin typeface="Segoe UI"/>
                <a:cs typeface="Segoe UI" panose="020B0502040204020203" pitchFamily="34" charset="0"/>
              </a:rPr>
              <a:t>asing</a:t>
            </a:r>
            <a:endParaRPr lang="en-US" sz="1600" dirty="0">
              <a:solidFill>
                <a:prstClr val="white"/>
              </a:solidFill>
              <a:cs typeface="Segoe UI" panose="020B0502040204020203" pitchFamily="34" charset="0"/>
            </a:endParaRPr>
          </a:p>
        </p:txBody>
      </p:sp>
      <p:pic>
        <p:nvPicPr>
          <p:cNvPr id="6" name="Bushes" descr="Row of green prehistoric foilage">
            <a:extLst>
              <a:ext uri="{FF2B5EF4-FFF2-40B4-BE49-F238E27FC236}">
                <a16:creationId xmlns:a16="http://schemas.microsoft.com/office/drawing/2014/main" id="{7007F2C4-7704-409D-B93A-1ED09C0BE1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60468"/>
            <a:ext cx="12192000" cy="1896362"/>
          </a:xfrm>
          <a:prstGeom prst="rect">
            <a:avLst/>
          </a:prstGeom>
        </p:spPr>
      </p:pic>
      <p:pic>
        <p:nvPicPr>
          <p:cNvPr id="12" name="Picture 11">
            <a:extLst>
              <a:ext uri="{FF2B5EF4-FFF2-40B4-BE49-F238E27FC236}">
                <a16:creationId xmlns:a16="http://schemas.microsoft.com/office/drawing/2014/main" id="{C0512EEB-F723-4982-A26B-6F7309EB3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100" y="2762541"/>
            <a:ext cx="3256581" cy="4591779"/>
          </a:xfrm>
          <a:prstGeom prst="rect">
            <a:avLst/>
          </a:prstGeom>
        </p:spPr>
      </p:pic>
      <p:pic>
        <p:nvPicPr>
          <p:cNvPr id="14" name="Picture 13">
            <a:extLst>
              <a:ext uri="{FF2B5EF4-FFF2-40B4-BE49-F238E27FC236}">
                <a16:creationId xmlns:a16="http://schemas.microsoft.com/office/drawing/2014/main" id="{A327ECC8-2026-4B9A-BFD7-9720490062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26040">
            <a:off x="8788012" y="3223647"/>
            <a:ext cx="3135152" cy="4750231"/>
          </a:xfrm>
          <a:prstGeom prst="rect">
            <a:avLst/>
          </a:prstGeom>
        </p:spPr>
      </p:pic>
    </p:spTree>
    <p:custDataLst>
      <p:tags r:id="rId1"/>
    </p:custDataLst>
    <p:extLst>
      <p:ext uri="{BB962C8B-B14F-4D97-AF65-F5344CB8AC3E}">
        <p14:creationId xmlns:p14="http://schemas.microsoft.com/office/powerpoint/2010/main" val="2655884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nts">
            <a:extLst>
              <a:ext uri="{FF2B5EF4-FFF2-40B4-BE49-F238E27FC236}">
                <a16:creationId xmlns:a16="http://schemas.microsoft.com/office/drawing/2014/main" id="{F2DD617F-D4E1-42B7-8F34-F4C1A07704A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9962" y="-38099"/>
            <a:ext cx="2795538" cy="2425700"/>
          </a:xfrm>
          <a:prstGeom prst="rect">
            <a:avLst/>
          </a:prstGeom>
        </p:spPr>
      </p:pic>
      <p:sp>
        <p:nvSpPr>
          <p:cNvPr id="19" name="P1" descr="Around 10 feet high, 26 feet long, and weighing in between 6-12 tons; Triceratops was no size zero! &#10;">
            <a:extLst>
              <a:ext uri="{FF2B5EF4-FFF2-40B4-BE49-F238E27FC236}">
                <a16:creationId xmlns:a16="http://schemas.microsoft.com/office/drawing/2014/main" id="{8FE23F36-A58E-48C9-8DC4-C2B020FAFC08}"/>
              </a:ext>
            </a:extLst>
          </p:cNvPr>
          <p:cNvSpPr txBox="1">
            <a:spLocks/>
          </p:cNvSpPr>
          <p:nvPr/>
        </p:nvSpPr>
        <p:spPr>
          <a:xfrm>
            <a:off x="775569" y="2263639"/>
            <a:ext cx="4767363" cy="1000468"/>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lvl="0" indent="-342900">
              <a:lnSpc>
                <a:spcPts val="2400"/>
              </a:lnSpc>
              <a:spcAft>
                <a:spcPts val="600"/>
              </a:spcAft>
              <a:buAutoNum type="alphaUcPeriod"/>
              <a:defRPr/>
            </a:pPr>
            <a:r>
              <a:rPr lang="en-US" sz="1800" b="1" dirty="0" err="1">
                <a:solidFill>
                  <a:schemeClr val="bg1"/>
                </a:solidFill>
              </a:rPr>
              <a:t>Menegakkan</a:t>
            </a:r>
            <a:r>
              <a:rPr lang="en-US" sz="1800" b="1" dirty="0">
                <a:solidFill>
                  <a:schemeClr val="bg1"/>
                </a:solidFill>
              </a:rPr>
              <a:t> Bahasa </a:t>
            </a:r>
            <a:r>
              <a:rPr lang="en-US" sz="1800" b="1" dirty="0" err="1">
                <a:solidFill>
                  <a:schemeClr val="bg1"/>
                </a:solidFill>
              </a:rPr>
              <a:t>Melayu</a:t>
            </a:r>
            <a:r>
              <a:rPr lang="en-US" sz="1800" b="1" dirty="0">
                <a:solidFill>
                  <a:schemeClr val="bg1"/>
                </a:solidFill>
              </a:rPr>
              <a:t> di Malaysia</a:t>
            </a:r>
          </a:p>
          <a:p>
            <a:pPr marL="342900" lvl="0" indent="-342900">
              <a:lnSpc>
                <a:spcPts val="2400"/>
              </a:lnSpc>
              <a:spcAft>
                <a:spcPts val="600"/>
              </a:spcAft>
              <a:buAutoNum type="alphaUcPeriod"/>
              <a:defRPr/>
            </a:pPr>
            <a:r>
              <a:rPr lang="en-US" sz="1800" b="1" dirty="0" err="1">
                <a:solidFill>
                  <a:schemeClr val="bg1"/>
                </a:solidFill>
              </a:rPr>
              <a:t>Meningkatkan</a:t>
            </a:r>
            <a:r>
              <a:rPr lang="en-US" sz="1800" b="1" dirty="0">
                <a:solidFill>
                  <a:schemeClr val="bg1"/>
                </a:solidFill>
              </a:rPr>
              <a:t> </a:t>
            </a:r>
            <a:r>
              <a:rPr lang="en-US" sz="1800" b="1" dirty="0" err="1">
                <a:solidFill>
                  <a:schemeClr val="bg1"/>
                </a:solidFill>
              </a:rPr>
              <a:t>Kebangaan</a:t>
            </a:r>
            <a:r>
              <a:rPr lang="en-US" sz="1800" b="1" dirty="0">
                <a:solidFill>
                  <a:schemeClr val="bg1"/>
                </a:solidFill>
              </a:rPr>
              <a:t> </a:t>
            </a:r>
            <a:r>
              <a:rPr lang="en-US" sz="1800" b="1" dirty="0" err="1">
                <a:solidFill>
                  <a:schemeClr val="bg1"/>
                </a:solidFill>
              </a:rPr>
              <a:t>dalam</a:t>
            </a:r>
            <a:r>
              <a:rPr lang="en-US" sz="1800" b="1" dirty="0">
                <a:solidFill>
                  <a:schemeClr val="bg1"/>
                </a:solidFill>
              </a:rPr>
              <a:t> Bahasa </a:t>
            </a:r>
            <a:r>
              <a:rPr lang="en-US" sz="1800" b="1" dirty="0" err="1">
                <a:solidFill>
                  <a:schemeClr val="bg1"/>
                </a:solidFill>
              </a:rPr>
              <a:t>Melayu</a:t>
            </a:r>
            <a:endParaRPr lang="en-US" sz="1800" b="1" dirty="0">
              <a:solidFill>
                <a:schemeClr val="bg1"/>
              </a:solidFill>
            </a:endParaRPr>
          </a:p>
          <a:p>
            <a:pPr marL="342900" lvl="0" indent="-342900">
              <a:lnSpc>
                <a:spcPts val="2400"/>
              </a:lnSpc>
              <a:spcAft>
                <a:spcPts val="600"/>
              </a:spcAft>
              <a:buAutoNum type="alphaUcPeriod"/>
              <a:defRPr/>
            </a:pPr>
            <a:r>
              <a:rPr lang="en-US" sz="1800" b="1" dirty="0" err="1">
                <a:solidFill>
                  <a:schemeClr val="bg1"/>
                </a:solidFill>
              </a:rPr>
              <a:t>Mainkan</a:t>
            </a:r>
            <a:r>
              <a:rPr lang="en-US" sz="1800" b="1" dirty="0">
                <a:solidFill>
                  <a:schemeClr val="bg1"/>
                </a:solidFill>
              </a:rPr>
              <a:t> </a:t>
            </a:r>
            <a:r>
              <a:rPr lang="en-US" sz="1800" b="1" dirty="0" err="1">
                <a:solidFill>
                  <a:schemeClr val="bg1"/>
                </a:solidFill>
              </a:rPr>
              <a:t>Peranan</a:t>
            </a:r>
            <a:r>
              <a:rPr lang="en-US" sz="1800" b="1" dirty="0">
                <a:solidFill>
                  <a:schemeClr val="bg1"/>
                </a:solidFill>
              </a:rPr>
              <a:t> </a:t>
            </a:r>
            <a:r>
              <a:rPr lang="en-US" sz="1800" b="1" dirty="0" err="1">
                <a:solidFill>
                  <a:schemeClr val="bg1"/>
                </a:solidFill>
              </a:rPr>
              <a:t>Aktif</a:t>
            </a:r>
            <a:r>
              <a:rPr lang="en-US" sz="1800" b="1" dirty="0">
                <a:solidFill>
                  <a:schemeClr val="bg1"/>
                </a:solidFill>
              </a:rPr>
              <a:t> </a:t>
            </a:r>
            <a:r>
              <a:rPr lang="en-US" sz="1800" b="1" dirty="0" err="1">
                <a:solidFill>
                  <a:schemeClr val="bg1"/>
                </a:solidFill>
              </a:rPr>
              <a:t>dalam</a:t>
            </a:r>
            <a:r>
              <a:rPr lang="en-US" sz="1800" b="1" dirty="0">
                <a:solidFill>
                  <a:schemeClr val="bg1"/>
                </a:solidFill>
              </a:rPr>
              <a:t> </a:t>
            </a:r>
            <a:r>
              <a:rPr lang="en-US" sz="1800" b="1" dirty="0" err="1">
                <a:solidFill>
                  <a:schemeClr val="bg1"/>
                </a:solidFill>
              </a:rPr>
              <a:t>membangunkan</a:t>
            </a:r>
            <a:r>
              <a:rPr lang="en-US" sz="1800" b="1" dirty="0">
                <a:solidFill>
                  <a:schemeClr val="bg1"/>
                </a:solidFill>
              </a:rPr>
              <a:t> Bahasa </a:t>
            </a:r>
            <a:r>
              <a:rPr lang="en-US" sz="1800" b="1" dirty="0" err="1">
                <a:solidFill>
                  <a:schemeClr val="bg1"/>
                </a:solidFill>
              </a:rPr>
              <a:t>Melayu</a:t>
            </a:r>
            <a:endParaRPr lang="en-US" sz="1800" b="1" dirty="0">
              <a:solidFill>
                <a:schemeClr val="bg1"/>
              </a:solidFill>
            </a:endParaRPr>
          </a:p>
          <a:p>
            <a:pPr marL="342900" lvl="0" indent="-342900">
              <a:lnSpc>
                <a:spcPts val="2400"/>
              </a:lnSpc>
              <a:spcAft>
                <a:spcPts val="600"/>
              </a:spcAft>
              <a:buAutoNum type="alphaUcPeriod"/>
              <a:defRPr/>
            </a:pPr>
            <a:r>
              <a:rPr lang="en-US" sz="1800" b="1" dirty="0" err="1">
                <a:solidFill>
                  <a:schemeClr val="bg1"/>
                </a:solidFill>
              </a:rPr>
              <a:t>Keperluan</a:t>
            </a:r>
            <a:r>
              <a:rPr lang="en-US" sz="1800" b="1" dirty="0">
                <a:solidFill>
                  <a:schemeClr val="bg1"/>
                </a:solidFill>
              </a:rPr>
              <a:t> </a:t>
            </a:r>
            <a:r>
              <a:rPr lang="en-US" sz="1800" b="1" dirty="0" err="1">
                <a:solidFill>
                  <a:schemeClr val="bg1"/>
                </a:solidFill>
              </a:rPr>
              <a:t>undang-undang</a:t>
            </a:r>
            <a:r>
              <a:rPr lang="en-US" sz="1800" b="1" dirty="0">
                <a:solidFill>
                  <a:schemeClr val="bg1"/>
                </a:solidFill>
              </a:rPr>
              <a:t> </a:t>
            </a:r>
            <a:r>
              <a:rPr lang="en-US" sz="1800" b="1" dirty="0" err="1">
                <a:solidFill>
                  <a:schemeClr val="bg1"/>
                </a:solidFill>
              </a:rPr>
              <a:t>linguistik</a:t>
            </a:r>
            <a:endParaRPr lang="en-US" sz="1800" b="1" dirty="0">
              <a:solidFill>
                <a:schemeClr val="bg1"/>
              </a:solidFill>
            </a:endParaRPr>
          </a:p>
        </p:txBody>
      </p:sp>
      <p:sp>
        <p:nvSpPr>
          <p:cNvPr id="17" name="P1" descr="Around 10 feet high, 26 feet long, and weighing in between 6-12 tons; Triceratops was no size zero! &#10;">
            <a:extLst>
              <a:ext uri="{FF2B5EF4-FFF2-40B4-BE49-F238E27FC236}">
                <a16:creationId xmlns:a16="http://schemas.microsoft.com/office/drawing/2014/main" id="{93CE2DA5-64A2-4377-B905-EF78BABA1BB3}"/>
              </a:ext>
            </a:extLst>
          </p:cNvPr>
          <p:cNvSpPr txBox="1">
            <a:spLocks/>
          </p:cNvSpPr>
          <p:nvPr/>
        </p:nvSpPr>
        <p:spPr>
          <a:xfrm>
            <a:off x="6848609" y="2260133"/>
            <a:ext cx="3738021" cy="1000468"/>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lvl="0">
              <a:lnSpc>
                <a:spcPts val="2400"/>
              </a:lnSpc>
              <a:spcAft>
                <a:spcPts val="600"/>
              </a:spcAft>
              <a:defRPr/>
            </a:pPr>
            <a:r>
              <a:rPr lang="en-US" sz="1800" b="1" dirty="0">
                <a:solidFill>
                  <a:schemeClr val="bg1"/>
                </a:solidFill>
              </a:rPr>
              <a:t>E. </a:t>
            </a:r>
            <a:r>
              <a:rPr lang="en-US" sz="1800" b="1" dirty="0" err="1">
                <a:solidFill>
                  <a:schemeClr val="bg1"/>
                </a:solidFill>
              </a:rPr>
              <a:t>Pegang</a:t>
            </a:r>
            <a:r>
              <a:rPr lang="en-US" sz="1800" b="1" dirty="0">
                <a:solidFill>
                  <a:schemeClr val="bg1"/>
                </a:solidFill>
              </a:rPr>
              <a:t> </a:t>
            </a:r>
            <a:r>
              <a:rPr lang="en-US" sz="1800" b="1" dirty="0" err="1">
                <a:solidFill>
                  <a:schemeClr val="bg1"/>
                </a:solidFill>
              </a:rPr>
              <a:t>Ujian</a:t>
            </a:r>
            <a:r>
              <a:rPr lang="en-US" sz="1800" b="1" dirty="0">
                <a:solidFill>
                  <a:schemeClr val="bg1"/>
                </a:solidFill>
              </a:rPr>
              <a:t> Kemahiran Bahasa </a:t>
            </a:r>
            <a:r>
              <a:rPr lang="en-US" sz="1800" b="1" dirty="0" err="1">
                <a:solidFill>
                  <a:schemeClr val="bg1"/>
                </a:solidFill>
              </a:rPr>
              <a:t>Melayu</a:t>
            </a:r>
            <a:endParaRPr lang="en-US" sz="1800" b="1" dirty="0">
              <a:solidFill>
                <a:schemeClr val="bg1"/>
              </a:solidFill>
            </a:endParaRPr>
          </a:p>
          <a:p>
            <a:pPr lvl="0">
              <a:lnSpc>
                <a:spcPts val="2400"/>
              </a:lnSpc>
              <a:spcAft>
                <a:spcPts val="600"/>
              </a:spcAft>
              <a:defRPr/>
            </a:pPr>
            <a:r>
              <a:rPr lang="en-US" sz="1800" b="1" dirty="0">
                <a:solidFill>
                  <a:schemeClr val="bg1"/>
                </a:solidFill>
              </a:rPr>
              <a:t>F. </a:t>
            </a:r>
            <a:r>
              <a:rPr lang="en-US" sz="1800" b="1" dirty="0" err="1">
                <a:solidFill>
                  <a:schemeClr val="bg1"/>
                </a:solidFill>
              </a:rPr>
              <a:t>Membuat</a:t>
            </a:r>
            <a:r>
              <a:rPr lang="en-US" sz="1800" b="1" dirty="0">
                <a:solidFill>
                  <a:schemeClr val="bg1"/>
                </a:solidFill>
              </a:rPr>
              <a:t> </a:t>
            </a:r>
            <a:r>
              <a:rPr lang="en-US" sz="1800" b="1" dirty="0" err="1">
                <a:solidFill>
                  <a:schemeClr val="bg1"/>
                </a:solidFill>
              </a:rPr>
              <a:t>Sekolah</a:t>
            </a:r>
            <a:r>
              <a:rPr lang="en-US" sz="1800" b="1" dirty="0">
                <a:solidFill>
                  <a:schemeClr val="bg1"/>
                </a:solidFill>
              </a:rPr>
              <a:t> </a:t>
            </a:r>
            <a:r>
              <a:rPr lang="en-US" sz="1800" b="1" dirty="0" err="1">
                <a:solidFill>
                  <a:schemeClr val="bg1"/>
                </a:solidFill>
              </a:rPr>
              <a:t>sebagai</a:t>
            </a:r>
            <a:r>
              <a:rPr lang="en-US" sz="1800" b="1" dirty="0">
                <a:solidFill>
                  <a:schemeClr val="bg1"/>
                </a:solidFill>
              </a:rPr>
              <a:t> </a:t>
            </a:r>
            <a:r>
              <a:rPr lang="en-US" sz="1800" b="1" dirty="0" err="1">
                <a:solidFill>
                  <a:schemeClr val="bg1"/>
                </a:solidFill>
              </a:rPr>
              <a:t>asas</a:t>
            </a:r>
            <a:r>
              <a:rPr lang="en-US" sz="1800" b="1" dirty="0">
                <a:solidFill>
                  <a:schemeClr val="bg1"/>
                </a:solidFill>
              </a:rPr>
              <a:t> </a:t>
            </a:r>
            <a:r>
              <a:rPr lang="en-US" sz="1800" b="1" dirty="0" err="1">
                <a:solidFill>
                  <a:schemeClr val="bg1"/>
                </a:solidFill>
              </a:rPr>
              <a:t>dalam</a:t>
            </a:r>
            <a:r>
              <a:rPr lang="en-US" sz="1800" b="1" dirty="0">
                <a:solidFill>
                  <a:schemeClr val="bg1"/>
                </a:solidFill>
              </a:rPr>
              <a:t> </a:t>
            </a:r>
            <a:r>
              <a:rPr lang="en-US" sz="1800" b="1" dirty="0" err="1">
                <a:solidFill>
                  <a:schemeClr val="bg1"/>
                </a:solidFill>
              </a:rPr>
              <a:t>memupuk</a:t>
            </a:r>
            <a:r>
              <a:rPr lang="en-US" sz="1800" b="1" dirty="0">
                <a:solidFill>
                  <a:schemeClr val="bg1"/>
                </a:solidFill>
              </a:rPr>
              <a:t> Bahasa </a:t>
            </a:r>
            <a:r>
              <a:rPr lang="en-US" sz="1800" b="1" dirty="0" err="1">
                <a:solidFill>
                  <a:schemeClr val="bg1"/>
                </a:solidFill>
              </a:rPr>
              <a:t>Melayu</a:t>
            </a:r>
            <a:endParaRPr lang="en-US" sz="1800" b="1" dirty="0">
              <a:solidFill>
                <a:schemeClr val="bg1"/>
              </a:solidFill>
            </a:endParaRPr>
          </a:p>
          <a:p>
            <a:pPr lvl="0">
              <a:lnSpc>
                <a:spcPts val="2400"/>
              </a:lnSpc>
              <a:spcAft>
                <a:spcPts val="600"/>
              </a:spcAft>
              <a:defRPr/>
            </a:pPr>
            <a:r>
              <a:rPr lang="en-US" sz="1800" b="1" dirty="0">
                <a:solidFill>
                  <a:schemeClr val="bg1"/>
                </a:solidFill>
              </a:rPr>
              <a:t>G. </a:t>
            </a:r>
            <a:r>
              <a:rPr lang="en-US" sz="1800" b="1" dirty="0" err="1">
                <a:solidFill>
                  <a:schemeClr val="bg1"/>
                </a:solidFill>
              </a:rPr>
              <a:t>Keperluan</a:t>
            </a:r>
            <a:r>
              <a:rPr lang="en-US" sz="1800" b="1" dirty="0">
                <a:solidFill>
                  <a:schemeClr val="bg1"/>
                </a:solidFill>
              </a:rPr>
              <a:t> </a:t>
            </a:r>
            <a:r>
              <a:rPr lang="en-US" sz="1800" b="1" dirty="0" err="1">
                <a:solidFill>
                  <a:schemeClr val="bg1"/>
                </a:solidFill>
              </a:rPr>
              <a:t>Pemahaman</a:t>
            </a:r>
            <a:r>
              <a:rPr lang="en-US" sz="1800" b="1" dirty="0">
                <a:solidFill>
                  <a:schemeClr val="bg1"/>
                </a:solidFill>
              </a:rPr>
              <a:t> Masyarakat </a:t>
            </a:r>
            <a:r>
              <a:rPr lang="en-US" sz="1800" b="1" dirty="0" err="1">
                <a:solidFill>
                  <a:schemeClr val="bg1"/>
                </a:solidFill>
              </a:rPr>
              <a:t>Terhadap</a:t>
            </a:r>
            <a:r>
              <a:rPr lang="en-US" sz="1800" b="1" dirty="0">
                <a:solidFill>
                  <a:schemeClr val="bg1"/>
                </a:solidFill>
              </a:rPr>
              <a:t> Bahasa </a:t>
            </a:r>
            <a:r>
              <a:rPr lang="en-US" sz="1800" b="1" dirty="0" err="1">
                <a:solidFill>
                  <a:schemeClr val="bg1"/>
                </a:solidFill>
              </a:rPr>
              <a:t>Melayu</a:t>
            </a:r>
            <a:endParaRPr lang="en-US" sz="1800" b="1" dirty="0">
              <a:solidFill>
                <a:schemeClr val="bg1"/>
              </a:solidFill>
            </a:endParaRPr>
          </a:p>
          <a:p>
            <a:pPr lvl="0">
              <a:lnSpc>
                <a:spcPts val="2400"/>
              </a:lnSpc>
              <a:spcAft>
                <a:spcPts val="600"/>
              </a:spcAft>
              <a:defRPr/>
            </a:pPr>
            <a:r>
              <a:rPr lang="en-US" sz="1800" b="1" dirty="0">
                <a:solidFill>
                  <a:schemeClr val="bg1"/>
                </a:solidFill>
              </a:rPr>
              <a:t>H. </a:t>
            </a:r>
            <a:r>
              <a:rPr lang="en-US" sz="1800" b="1" dirty="0" err="1">
                <a:solidFill>
                  <a:schemeClr val="bg1"/>
                </a:solidFill>
              </a:rPr>
              <a:t>Meningkatkan</a:t>
            </a:r>
            <a:r>
              <a:rPr lang="en-US" sz="1800" b="1" dirty="0">
                <a:solidFill>
                  <a:schemeClr val="bg1"/>
                </a:solidFill>
              </a:rPr>
              <a:t> </a:t>
            </a:r>
            <a:r>
              <a:rPr lang="en-US" sz="1800" b="1" dirty="0" err="1">
                <a:solidFill>
                  <a:schemeClr val="bg1"/>
                </a:solidFill>
              </a:rPr>
              <a:t>Disiplin</a:t>
            </a:r>
            <a:r>
              <a:rPr lang="en-US" sz="1800" b="1" dirty="0">
                <a:solidFill>
                  <a:schemeClr val="bg1"/>
                </a:solidFill>
              </a:rPr>
              <a:t> </a:t>
            </a:r>
            <a:r>
              <a:rPr lang="en-US" sz="1800" b="1" dirty="0" err="1">
                <a:solidFill>
                  <a:schemeClr val="bg1"/>
                </a:solidFill>
              </a:rPr>
              <a:t>dalam</a:t>
            </a:r>
            <a:r>
              <a:rPr lang="en-US" sz="1800" b="1" dirty="0">
                <a:solidFill>
                  <a:schemeClr val="bg1"/>
                </a:solidFill>
              </a:rPr>
              <a:t> Bahasa </a:t>
            </a:r>
            <a:r>
              <a:rPr lang="en-US" sz="1800" b="1" dirty="0" err="1">
                <a:solidFill>
                  <a:schemeClr val="bg1"/>
                </a:solidFill>
              </a:rPr>
              <a:t>Melayu</a:t>
            </a:r>
            <a:r>
              <a:rPr lang="en-US" sz="1800" b="1" dirty="0">
                <a:solidFill>
                  <a:schemeClr val="bg1"/>
                </a:solidFill>
              </a:rPr>
              <a:t> </a:t>
            </a:r>
            <a:r>
              <a:rPr lang="en-US" sz="1800" b="1" dirty="0" err="1">
                <a:solidFill>
                  <a:schemeClr val="bg1"/>
                </a:solidFill>
              </a:rPr>
              <a:t>untuk</a:t>
            </a:r>
            <a:r>
              <a:rPr lang="en-US" sz="1800" b="1" dirty="0">
                <a:solidFill>
                  <a:schemeClr val="bg1"/>
                </a:solidFill>
              </a:rPr>
              <a:t> </a:t>
            </a:r>
            <a:r>
              <a:rPr lang="en-US" sz="1800" b="1" dirty="0" err="1">
                <a:solidFill>
                  <a:schemeClr val="bg1"/>
                </a:solidFill>
              </a:rPr>
              <a:t>Semua</a:t>
            </a:r>
            <a:r>
              <a:rPr lang="en-US" sz="1800" b="1" dirty="0">
                <a:solidFill>
                  <a:schemeClr val="bg1"/>
                </a:solidFill>
              </a:rPr>
              <a:t> </a:t>
            </a:r>
            <a:r>
              <a:rPr lang="en-US" sz="1800" b="1" dirty="0" err="1">
                <a:solidFill>
                  <a:schemeClr val="bg1"/>
                </a:solidFill>
              </a:rPr>
              <a:t>Penduduk</a:t>
            </a:r>
            <a:endParaRPr lang="en-US" sz="2400" dirty="0">
              <a:solidFill>
                <a:schemeClr val="bg1"/>
              </a:solidFill>
              <a:cs typeface="Segoe UI" panose="020B0502040204020203" pitchFamily="34" charset="0"/>
            </a:endParaRPr>
          </a:p>
        </p:txBody>
      </p:sp>
      <p:pic>
        <p:nvPicPr>
          <p:cNvPr id="23" name="Plants">
            <a:extLst>
              <a:ext uri="{FF2B5EF4-FFF2-40B4-BE49-F238E27FC236}">
                <a16:creationId xmlns:a16="http://schemas.microsoft.com/office/drawing/2014/main" id="{DA3887D4-BB3B-4291-AC54-3AE7948DFA9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55860">
            <a:off x="8228181" y="-101831"/>
            <a:ext cx="2795538" cy="2425700"/>
          </a:xfrm>
          <a:prstGeom prst="rect">
            <a:avLst/>
          </a:prstGeom>
        </p:spPr>
      </p:pic>
      <p:pic>
        <p:nvPicPr>
          <p:cNvPr id="24" name="Plants">
            <a:extLst>
              <a:ext uri="{FF2B5EF4-FFF2-40B4-BE49-F238E27FC236}">
                <a16:creationId xmlns:a16="http://schemas.microsoft.com/office/drawing/2014/main" id="{930EA93C-3BB6-445B-A2F7-E30E919B107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04527">
            <a:off x="9693153" y="961854"/>
            <a:ext cx="2795538" cy="2425700"/>
          </a:xfrm>
          <a:prstGeom prst="rect">
            <a:avLst/>
          </a:prstGeom>
        </p:spPr>
      </p:pic>
      <p:pic>
        <p:nvPicPr>
          <p:cNvPr id="25" name="Plants">
            <a:extLst>
              <a:ext uri="{FF2B5EF4-FFF2-40B4-BE49-F238E27FC236}">
                <a16:creationId xmlns:a16="http://schemas.microsoft.com/office/drawing/2014/main" id="{62131ECA-DC38-4C2A-A060-679D6D444C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4688380"/>
            <a:ext cx="2795538" cy="2425700"/>
          </a:xfrm>
          <a:prstGeom prst="rect">
            <a:avLst/>
          </a:prstGeom>
        </p:spPr>
      </p:pic>
      <p:sp>
        <p:nvSpPr>
          <p:cNvPr id="3" name="Title 2">
            <a:extLst>
              <a:ext uri="{FF2B5EF4-FFF2-40B4-BE49-F238E27FC236}">
                <a16:creationId xmlns:a16="http://schemas.microsoft.com/office/drawing/2014/main" id="{EA2B83DF-35AD-452F-858F-904315A7F139}"/>
              </a:ext>
            </a:extLst>
          </p:cNvPr>
          <p:cNvSpPr>
            <a:spLocks noGrp="1"/>
          </p:cNvSpPr>
          <p:nvPr>
            <p:ph type="title"/>
          </p:nvPr>
        </p:nvSpPr>
        <p:spPr/>
        <p:txBody>
          <a:bodyPr/>
          <a:lstStyle/>
          <a:p>
            <a:endParaRPr lang="en-US"/>
          </a:p>
        </p:txBody>
      </p:sp>
      <p:sp>
        <p:nvSpPr>
          <p:cNvPr id="27" name="Title 1">
            <a:extLst>
              <a:ext uri="{FF2B5EF4-FFF2-40B4-BE49-F238E27FC236}">
                <a16:creationId xmlns:a16="http://schemas.microsoft.com/office/drawing/2014/main" id="{FB5F1621-975C-4472-ACA9-045C9C5AA2A2}"/>
              </a:ext>
            </a:extLst>
          </p:cNvPr>
          <p:cNvSpPr txBox="1">
            <a:spLocks/>
          </p:cNvSpPr>
          <p:nvPr/>
        </p:nvSpPr>
        <p:spPr>
          <a:xfrm>
            <a:off x="3758120" y="339132"/>
            <a:ext cx="4217157" cy="1269357"/>
          </a:xfrm>
          <a:prstGeom prst="rect">
            <a:avLst/>
          </a:prstGeom>
        </p:spPr>
        <p:txBody>
          <a:bodyPr vert="horz" lIns="91440" tIns="45720" rIns="91440" bIns="45720" rtlCol="0" anchor="ctr">
            <a:normAutofit/>
          </a:bodyPr>
          <a:lstStyle>
            <a:lvl1pPr marL="0" algn="l" defTabSz="914400" rtl="0" eaLnBrk="1" latinLnBrk="0" hangingPunct="1">
              <a:lnSpc>
                <a:spcPct val="90000"/>
              </a:lnSpc>
              <a:spcBef>
                <a:spcPct val="0"/>
              </a:spcBef>
              <a:buNone/>
              <a:defRPr lang="en-US" sz="3000" b="1" kern="1200" dirty="0">
                <a:solidFill>
                  <a:schemeClr val="bg1"/>
                </a:solidFill>
                <a:latin typeface="Segoe UI Light" panose="020B0502040204020203" pitchFamily="34" charset="0"/>
                <a:ea typeface="+mj-ea"/>
                <a:cs typeface="Segoe UI Light" panose="020B0502040204020203" pitchFamily="34" charset="0"/>
              </a:defRPr>
            </a:lvl1pPr>
          </a:lstStyle>
          <a:p>
            <a:pPr algn="ctr"/>
            <a:r>
              <a:rPr lang="en-US" dirty="0">
                <a:latin typeface="+mn-lt"/>
                <a:ea typeface="Segoe UI Black" panose="020B0A02040204020203" pitchFamily="34" charset="0"/>
              </a:rPr>
              <a:t>III. </a:t>
            </a:r>
            <a:r>
              <a:rPr lang="en-US" dirty="0" err="1">
                <a:latin typeface="+mn-lt"/>
                <a:ea typeface="Segoe UI Black" panose="020B0A02040204020203" pitchFamily="34" charset="0"/>
              </a:rPr>
              <a:t>Kaedah</a:t>
            </a:r>
            <a:r>
              <a:rPr lang="en-US" dirty="0">
                <a:latin typeface="+mn-lt"/>
                <a:ea typeface="Segoe UI Black" panose="020B0A02040204020203" pitchFamily="34" charset="0"/>
              </a:rPr>
              <a:t> </a:t>
            </a:r>
            <a:r>
              <a:rPr lang="en-US" dirty="0" err="1">
                <a:latin typeface="+mn-lt"/>
                <a:ea typeface="Segoe UI Black" panose="020B0A02040204020203" pitchFamily="34" charset="0"/>
              </a:rPr>
              <a:t>Melestarikan</a:t>
            </a:r>
            <a:r>
              <a:rPr lang="en-US" dirty="0">
                <a:latin typeface="+mn-lt"/>
                <a:ea typeface="Segoe UI Black" panose="020B0A02040204020203" pitchFamily="34" charset="0"/>
              </a:rPr>
              <a:t> Bahasa</a:t>
            </a:r>
          </a:p>
        </p:txBody>
      </p:sp>
    </p:spTree>
    <p:custDataLst>
      <p:tags r:id="rId1"/>
    </p:custDataLst>
    <p:extLst>
      <p:ext uri="{BB962C8B-B14F-4D97-AF65-F5344CB8AC3E}">
        <p14:creationId xmlns:p14="http://schemas.microsoft.com/office/powerpoint/2010/main" val="2489359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pper Paragraph Text" descr="Triceratops roamed the Earth during the latter half of the Cretaceous period, around 65-72 million years ago.&#10;">
            <a:extLst>
              <a:ext uri="{FF2B5EF4-FFF2-40B4-BE49-F238E27FC236}">
                <a16:creationId xmlns:a16="http://schemas.microsoft.com/office/drawing/2014/main" id="{8DD3A4EA-44CB-45A8-AEC4-69B95D473753}"/>
              </a:ext>
            </a:extLst>
          </p:cNvPr>
          <p:cNvSpPr txBox="1">
            <a:spLocks/>
          </p:cNvSpPr>
          <p:nvPr/>
        </p:nvSpPr>
        <p:spPr>
          <a:xfrm>
            <a:off x="6096000" y="757566"/>
            <a:ext cx="4923692" cy="3336270"/>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342900" lvl="0" indent="-342900">
              <a:lnSpc>
                <a:spcPts val="2000"/>
              </a:lnSpc>
              <a:spcAft>
                <a:spcPts val="600"/>
              </a:spcAft>
              <a:buAutoNum type="alphaUcPeriod"/>
              <a:defRPr/>
            </a:pPr>
            <a:r>
              <a:rPr lang="en-US" sz="1800" b="1" dirty="0" err="1">
                <a:solidFill>
                  <a:schemeClr val="bg1"/>
                </a:solidFill>
              </a:rPr>
              <a:t>Jenis</a:t>
            </a:r>
            <a:r>
              <a:rPr lang="en-US" sz="1800" b="1" dirty="0">
                <a:solidFill>
                  <a:schemeClr val="bg1"/>
                </a:solidFill>
              </a:rPr>
              <a:t> </a:t>
            </a:r>
            <a:r>
              <a:rPr lang="en-US" sz="1800" b="1" dirty="0" err="1">
                <a:solidFill>
                  <a:schemeClr val="bg1"/>
                </a:solidFill>
              </a:rPr>
              <a:t>Perancangan</a:t>
            </a:r>
            <a:r>
              <a:rPr lang="en-US" sz="1800" b="1" dirty="0">
                <a:solidFill>
                  <a:schemeClr val="bg1"/>
                </a:solidFill>
              </a:rPr>
              <a:t> Bahasa</a:t>
            </a:r>
          </a:p>
          <a:p>
            <a:pPr marL="571500" lvl="1" indent="-342900">
              <a:lnSpc>
                <a:spcPts val="2000"/>
              </a:lnSpc>
              <a:spcAft>
                <a:spcPts val="600"/>
              </a:spcAft>
              <a:buFont typeface="+mj-lt"/>
              <a:buAutoNum type="arabicPeriod"/>
              <a:defRPr/>
            </a:pPr>
            <a:r>
              <a:rPr lang="en-US" sz="1800" dirty="0" err="1">
                <a:solidFill>
                  <a:schemeClr val="bg1"/>
                </a:solidFill>
              </a:rPr>
              <a:t>Perancangan</a:t>
            </a:r>
            <a:r>
              <a:rPr lang="en-US" sz="1800" dirty="0">
                <a:solidFill>
                  <a:schemeClr val="bg1"/>
                </a:solidFill>
              </a:rPr>
              <a:t> </a:t>
            </a:r>
            <a:r>
              <a:rPr lang="en-US" sz="1800" dirty="0" err="1">
                <a:solidFill>
                  <a:schemeClr val="bg1"/>
                </a:solidFill>
              </a:rPr>
              <a:t>Taraf</a:t>
            </a:r>
            <a:endParaRPr lang="en-US" sz="1800" dirty="0">
              <a:solidFill>
                <a:schemeClr val="bg1"/>
              </a:solidFill>
            </a:endParaRPr>
          </a:p>
          <a:p>
            <a:pPr marL="571500" lvl="1" indent="-342900">
              <a:lnSpc>
                <a:spcPts val="2000"/>
              </a:lnSpc>
              <a:spcAft>
                <a:spcPts val="600"/>
              </a:spcAft>
              <a:buFont typeface="+mj-lt"/>
              <a:buAutoNum type="arabicPeriod"/>
              <a:defRPr/>
            </a:pPr>
            <a:r>
              <a:rPr lang="en-US" sz="1800" dirty="0" err="1">
                <a:solidFill>
                  <a:schemeClr val="bg1"/>
                </a:solidFill>
              </a:rPr>
              <a:t>Perancangan</a:t>
            </a:r>
            <a:r>
              <a:rPr lang="en-US" sz="1800" dirty="0">
                <a:solidFill>
                  <a:schemeClr val="bg1"/>
                </a:solidFill>
              </a:rPr>
              <a:t> </a:t>
            </a:r>
            <a:r>
              <a:rPr lang="en-US" sz="1800" dirty="0" err="1">
                <a:solidFill>
                  <a:schemeClr val="bg1"/>
                </a:solidFill>
              </a:rPr>
              <a:t>Korpus</a:t>
            </a:r>
            <a:endParaRPr lang="en-US" sz="1800" dirty="0">
              <a:solidFill>
                <a:schemeClr val="bg1"/>
              </a:solidFill>
            </a:endParaRPr>
          </a:p>
          <a:p>
            <a:pPr marL="342900" lvl="0" indent="-342900">
              <a:lnSpc>
                <a:spcPts val="2000"/>
              </a:lnSpc>
              <a:spcAft>
                <a:spcPts val="600"/>
              </a:spcAft>
              <a:buAutoNum type="alphaUcPeriod"/>
              <a:defRPr/>
            </a:pPr>
            <a:r>
              <a:rPr lang="en-US" sz="1800" b="1" dirty="0">
                <a:solidFill>
                  <a:schemeClr val="bg1"/>
                </a:solidFill>
              </a:rPr>
              <a:t>Proses </a:t>
            </a:r>
            <a:r>
              <a:rPr lang="en-US" sz="1800" b="1" dirty="0" err="1">
                <a:solidFill>
                  <a:schemeClr val="bg1"/>
                </a:solidFill>
              </a:rPr>
              <a:t>Perancangan</a:t>
            </a:r>
            <a:r>
              <a:rPr lang="en-US" sz="1800" b="1" dirty="0">
                <a:solidFill>
                  <a:schemeClr val="bg1"/>
                </a:solidFill>
              </a:rPr>
              <a:t> Bahasa</a:t>
            </a:r>
          </a:p>
          <a:p>
            <a:pPr marL="571500" lvl="1" indent="-342900">
              <a:lnSpc>
                <a:spcPts val="2000"/>
              </a:lnSpc>
              <a:spcAft>
                <a:spcPts val="600"/>
              </a:spcAft>
              <a:buFont typeface="+mj-lt"/>
              <a:buAutoNum type="arabicPeriod"/>
              <a:defRPr/>
            </a:pPr>
            <a:r>
              <a:rPr lang="en-US" sz="1800" dirty="0" err="1">
                <a:solidFill>
                  <a:schemeClr val="bg1"/>
                </a:solidFill>
              </a:rPr>
              <a:t>Peringkat</a:t>
            </a:r>
            <a:r>
              <a:rPr lang="en-US" sz="1800" dirty="0">
                <a:solidFill>
                  <a:schemeClr val="bg1"/>
                </a:solidFill>
              </a:rPr>
              <a:t> </a:t>
            </a:r>
            <a:r>
              <a:rPr lang="en-US" sz="1800" dirty="0" err="1">
                <a:solidFill>
                  <a:schemeClr val="bg1"/>
                </a:solidFill>
              </a:rPr>
              <a:t>Membuat</a:t>
            </a:r>
            <a:r>
              <a:rPr lang="en-US" sz="1800" dirty="0">
                <a:solidFill>
                  <a:schemeClr val="bg1"/>
                </a:solidFill>
              </a:rPr>
              <a:t> Keputusan Dasar</a:t>
            </a:r>
          </a:p>
          <a:p>
            <a:pPr marL="571500" lvl="1" indent="-342900">
              <a:lnSpc>
                <a:spcPts val="2000"/>
              </a:lnSpc>
              <a:spcAft>
                <a:spcPts val="600"/>
              </a:spcAft>
              <a:buFont typeface="+mj-lt"/>
              <a:buAutoNum type="arabicPeriod"/>
              <a:defRPr/>
            </a:pPr>
            <a:r>
              <a:rPr lang="en-US" sz="1800" dirty="0" err="1">
                <a:solidFill>
                  <a:schemeClr val="bg1"/>
                </a:solidFill>
              </a:rPr>
              <a:t>Peringkat</a:t>
            </a:r>
            <a:r>
              <a:rPr lang="en-US" sz="1800" dirty="0">
                <a:solidFill>
                  <a:schemeClr val="bg1"/>
                </a:solidFill>
              </a:rPr>
              <a:t> </a:t>
            </a:r>
            <a:r>
              <a:rPr lang="en-US" sz="1800" dirty="0" err="1">
                <a:solidFill>
                  <a:schemeClr val="bg1"/>
                </a:solidFill>
              </a:rPr>
              <a:t>Pelaksanaan</a:t>
            </a:r>
            <a:endParaRPr lang="en-US" sz="1800" dirty="0">
              <a:solidFill>
                <a:schemeClr val="bg1"/>
              </a:solidFill>
            </a:endParaRPr>
          </a:p>
          <a:p>
            <a:pPr marL="571500" lvl="1" indent="-342900">
              <a:lnSpc>
                <a:spcPts val="2000"/>
              </a:lnSpc>
              <a:spcAft>
                <a:spcPts val="600"/>
              </a:spcAft>
              <a:buFont typeface="+mj-lt"/>
              <a:buAutoNum type="arabicPeriod"/>
              <a:defRPr/>
            </a:pPr>
            <a:r>
              <a:rPr lang="en-US" sz="1800" dirty="0" err="1">
                <a:solidFill>
                  <a:schemeClr val="bg1"/>
                </a:solidFill>
              </a:rPr>
              <a:t>Peringkat</a:t>
            </a:r>
            <a:r>
              <a:rPr lang="en-US" sz="1800" dirty="0">
                <a:solidFill>
                  <a:schemeClr val="bg1"/>
                </a:solidFill>
              </a:rPr>
              <a:t> </a:t>
            </a:r>
            <a:r>
              <a:rPr lang="en-US" sz="1800" dirty="0" err="1">
                <a:solidFill>
                  <a:schemeClr val="bg1"/>
                </a:solidFill>
              </a:rPr>
              <a:t>Penilaian</a:t>
            </a:r>
            <a:endParaRPr lang="en-US" sz="1800" b="1" dirty="0">
              <a:solidFill>
                <a:schemeClr val="bg1"/>
              </a:solidFill>
            </a:endParaRPr>
          </a:p>
        </p:txBody>
      </p:sp>
      <p:pic>
        <p:nvPicPr>
          <p:cNvPr id="50" name="Plants">
            <a:extLst>
              <a:ext uri="{FF2B5EF4-FFF2-40B4-BE49-F238E27FC236}">
                <a16:creationId xmlns:a16="http://schemas.microsoft.com/office/drawing/2014/main" id="{5258C051-9409-4D92-99FC-F2AAA641DF6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9396462" y="4432903"/>
            <a:ext cx="2795538" cy="2425701"/>
          </a:xfrm>
          <a:prstGeom prst="rect">
            <a:avLst/>
          </a:prstGeom>
        </p:spPr>
      </p:pic>
      <p:sp>
        <p:nvSpPr>
          <p:cNvPr id="2" name="Rectangle 1">
            <a:extLst>
              <a:ext uri="{FF2B5EF4-FFF2-40B4-BE49-F238E27FC236}">
                <a16:creationId xmlns:a16="http://schemas.microsoft.com/office/drawing/2014/main" id="{CE824E4F-1EE6-4C8D-9E9F-080F5A8876BE}"/>
              </a:ext>
            </a:extLst>
          </p:cNvPr>
          <p:cNvSpPr/>
          <p:nvPr/>
        </p:nvSpPr>
        <p:spPr>
          <a:xfrm>
            <a:off x="457199" y="4372054"/>
            <a:ext cx="5556698" cy="1921360"/>
          </a:xfrm>
          <a:prstGeom prst="rect">
            <a:avLst/>
          </a:prstGeom>
        </p:spPr>
        <p:txBody>
          <a:bodyPr wrap="square">
            <a:spAutoFit/>
          </a:bodyPr>
          <a:lstStyle/>
          <a:p>
            <a:pPr lvl="0">
              <a:lnSpc>
                <a:spcPts val="2000"/>
              </a:lnSpc>
              <a:spcAft>
                <a:spcPts val="600"/>
              </a:spcAft>
              <a:defRPr/>
            </a:pPr>
            <a:r>
              <a:rPr lang="en-US" b="1" dirty="0">
                <a:solidFill>
                  <a:schemeClr val="bg1"/>
                </a:solidFill>
              </a:rPr>
              <a:t>C. </a:t>
            </a:r>
            <a:r>
              <a:rPr lang="en-US" b="1" dirty="0" err="1">
                <a:solidFill>
                  <a:schemeClr val="bg1"/>
                </a:solidFill>
              </a:rPr>
              <a:t>Gagasan</a:t>
            </a:r>
            <a:r>
              <a:rPr lang="en-US" b="1" dirty="0">
                <a:solidFill>
                  <a:schemeClr val="bg1"/>
                </a:solidFill>
              </a:rPr>
              <a:t> </a:t>
            </a:r>
            <a:r>
              <a:rPr lang="en-US" b="1" dirty="0" err="1">
                <a:solidFill>
                  <a:schemeClr val="bg1"/>
                </a:solidFill>
              </a:rPr>
              <a:t>Penentu</a:t>
            </a:r>
            <a:r>
              <a:rPr lang="en-US" b="1" dirty="0">
                <a:solidFill>
                  <a:schemeClr val="bg1"/>
                </a:solidFill>
              </a:rPr>
              <a:t> </a:t>
            </a:r>
            <a:r>
              <a:rPr lang="en-US" b="1" dirty="0" err="1">
                <a:solidFill>
                  <a:schemeClr val="bg1"/>
                </a:solidFill>
              </a:rPr>
              <a:t>Dalam</a:t>
            </a:r>
            <a:r>
              <a:rPr lang="en-US" b="1" dirty="0">
                <a:solidFill>
                  <a:schemeClr val="bg1"/>
                </a:solidFill>
              </a:rPr>
              <a:t> </a:t>
            </a:r>
            <a:r>
              <a:rPr lang="en-US" b="1" dirty="0" err="1">
                <a:solidFill>
                  <a:schemeClr val="bg1"/>
                </a:solidFill>
              </a:rPr>
              <a:t>Menetapkan</a:t>
            </a:r>
            <a:r>
              <a:rPr lang="en-US" b="1" dirty="0">
                <a:solidFill>
                  <a:schemeClr val="bg1"/>
                </a:solidFill>
              </a:rPr>
              <a:t> </a:t>
            </a:r>
            <a:r>
              <a:rPr lang="en-US" b="1" dirty="0" err="1">
                <a:solidFill>
                  <a:schemeClr val="bg1"/>
                </a:solidFill>
              </a:rPr>
              <a:t>Perancangan</a:t>
            </a:r>
            <a:r>
              <a:rPr lang="en-US" b="1" dirty="0">
                <a:solidFill>
                  <a:schemeClr val="bg1"/>
                </a:solidFill>
              </a:rPr>
              <a:t> Bahasa</a:t>
            </a:r>
          </a:p>
          <a:p>
            <a:pPr marL="800100" lvl="1" indent="-342900">
              <a:lnSpc>
                <a:spcPts val="2000"/>
              </a:lnSpc>
              <a:spcAft>
                <a:spcPts val="600"/>
              </a:spcAft>
              <a:buFont typeface="+mj-lt"/>
              <a:buAutoNum type="arabicPeriod"/>
              <a:defRPr/>
            </a:pPr>
            <a:r>
              <a:rPr lang="en-US" sz="1600" dirty="0" err="1">
                <a:solidFill>
                  <a:schemeClr val="bg1"/>
                </a:solidFill>
              </a:rPr>
              <a:t>Asimilasi</a:t>
            </a:r>
            <a:r>
              <a:rPr lang="en-US" sz="1600" dirty="0">
                <a:solidFill>
                  <a:schemeClr val="bg1"/>
                </a:solidFill>
              </a:rPr>
              <a:t> </a:t>
            </a:r>
            <a:r>
              <a:rPr lang="en-US" sz="1600" dirty="0" err="1">
                <a:solidFill>
                  <a:schemeClr val="bg1"/>
                </a:solidFill>
              </a:rPr>
              <a:t>Linguistik</a:t>
            </a:r>
            <a:endParaRPr lang="en-US" sz="1600" dirty="0">
              <a:solidFill>
                <a:schemeClr val="bg1"/>
              </a:solidFill>
            </a:endParaRPr>
          </a:p>
          <a:p>
            <a:pPr marL="800100" lvl="1" indent="-342900">
              <a:lnSpc>
                <a:spcPts val="2000"/>
              </a:lnSpc>
              <a:spcAft>
                <a:spcPts val="600"/>
              </a:spcAft>
              <a:buFont typeface="+mj-lt"/>
              <a:buAutoNum type="arabicPeriod"/>
              <a:defRPr/>
            </a:pPr>
            <a:r>
              <a:rPr lang="en-US" sz="1600" dirty="0" err="1">
                <a:solidFill>
                  <a:schemeClr val="bg1"/>
                </a:solidFill>
              </a:rPr>
              <a:t>Pluralisme</a:t>
            </a:r>
            <a:r>
              <a:rPr lang="en-US" sz="1600" dirty="0">
                <a:solidFill>
                  <a:schemeClr val="bg1"/>
                </a:solidFill>
              </a:rPr>
              <a:t> </a:t>
            </a:r>
            <a:r>
              <a:rPr lang="en-US" sz="1600" dirty="0" err="1">
                <a:solidFill>
                  <a:schemeClr val="bg1"/>
                </a:solidFill>
              </a:rPr>
              <a:t>linguistik</a:t>
            </a:r>
            <a:endParaRPr lang="en-US" sz="1600" dirty="0">
              <a:solidFill>
                <a:schemeClr val="bg1"/>
              </a:solidFill>
            </a:endParaRPr>
          </a:p>
          <a:p>
            <a:pPr marL="800100" lvl="1" indent="-342900">
              <a:lnSpc>
                <a:spcPts val="2000"/>
              </a:lnSpc>
              <a:spcAft>
                <a:spcPts val="600"/>
              </a:spcAft>
              <a:buFont typeface="+mj-lt"/>
              <a:buAutoNum type="arabicPeriod"/>
              <a:defRPr/>
            </a:pPr>
            <a:r>
              <a:rPr lang="en-US" sz="1600" dirty="0" err="1">
                <a:solidFill>
                  <a:schemeClr val="bg1"/>
                </a:solidFill>
              </a:rPr>
              <a:t>Vernakularisasi</a:t>
            </a:r>
            <a:endParaRPr lang="en-US" sz="1600" dirty="0">
              <a:solidFill>
                <a:schemeClr val="bg1"/>
              </a:solidFill>
            </a:endParaRPr>
          </a:p>
          <a:p>
            <a:pPr marL="800100" lvl="1" indent="-342900">
              <a:lnSpc>
                <a:spcPts val="2000"/>
              </a:lnSpc>
              <a:spcAft>
                <a:spcPts val="600"/>
              </a:spcAft>
              <a:buFont typeface="+mj-lt"/>
              <a:buAutoNum type="arabicPeriod"/>
              <a:defRPr/>
            </a:pPr>
            <a:r>
              <a:rPr lang="en-US" sz="1600" dirty="0" err="1">
                <a:solidFill>
                  <a:schemeClr val="bg1"/>
                </a:solidFill>
              </a:rPr>
              <a:t>Pengantarbangsaan</a:t>
            </a:r>
            <a:endParaRPr lang="en-US" sz="1600" dirty="0">
              <a:solidFill>
                <a:schemeClr val="bg1"/>
              </a:solidFill>
            </a:endParaRPr>
          </a:p>
        </p:txBody>
      </p:sp>
      <p:sp>
        <p:nvSpPr>
          <p:cNvPr id="12" name="Rectangle 11">
            <a:extLst>
              <a:ext uri="{FF2B5EF4-FFF2-40B4-BE49-F238E27FC236}">
                <a16:creationId xmlns:a16="http://schemas.microsoft.com/office/drawing/2014/main" id="{14FCA287-3286-43F5-B5CC-C529B5354D6F}"/>
              </a:ext>
            </a:extLst>
          </p:cNvPr>
          <p:cNvSpPr/>
          <p:nvPr/>
        </p:nvSpPr>
        <p:spPr>
          <a:xfrm>
            <a:off x="6013897" y="4373031"/>
            <a:ext cx="5556698" cy="1331455"/>
          </a:xfrm>
          <a:prstGeom prst="rect">
            <a:avLst/>
          </a:prstGeom>
        </p:spPr>
        <p:txBody>
          <a:bodyPr wrap="square">
            <a:spAutoFit/>
          </a:bodyPr>
          <a:lstStyle/>
          <a:p>
            <a:pPr lvl="0">
              <a:lnSpc>
                <a:spcPts val="2000"/>
              </a:lnSpc>
              <a:spcAft>
                <a:spcPts val="600"/>
              </a:spcAft>
              <a:defRPr/>
            </a:pPr>
            <a:r>
              <a:rPr lang="en-US" b="1" dirty="0">
                <a:solidFill>
                  <a:schemeClr val="bg1"/>
                </a:solidFill>
              </a:rPr>
              <a:t>D. </a:t>
            </a:r>
            <a:r>
              <a:rPr lang="en-US" b="1" dirty="0" err="1">
                <a:solidFill>
                  <a:schemeClr val="bg1"/>
                </a:solidFill>
              </a:rPr>
              <a:t>Praktik</a:t>
            </a:r>
            <a:r>
              <a:rPr lang="en-US" b="1" dirty="0">
                <a:solidFill>
                  <a:schemeClr val="bg1"/>
                </a:solidFill>
              </a:rPr>
              <a:t> </a:t>
            </a:r>
            <a:r>
              <a:rPr lang="en-US" b="1" dirty="0" err="1">
                <a:solidFill>
                  <a:schemeClr val="bg1"/>
                </a:solidFill>
              </a:rPr>
              <a:t>Perancangan</a:t>
            </a:r>
            <a:r>
              <a:rPr lang="en-US" b="1" dirty="0">
                <a:solidFill>
                  <a:schemeClr val="bg1"/>
                </a:solidFill>
              </a:rPr>
              <a:t> Bahasa</a:t>
            </a:r>
          </a:p>
          <a:p>
            <a:pPr marL="800100" lvl="1" indent="-342900">
              <a:lnSpc>
                <a:spcPts val="2000"/>
              </a:lnSpc>
              <a:spcAft>
                <a:spcPts val="600"/>
              </a:spcAft>
              <a:buFont typeface="+mj-lt"/>
              <a:buAutoNum type="arabicPeriod"/>
              <a:defRPr/>
            </a:pPr>
            <a:r>
              <a:rPr lang="en-US" sz="1600" dirty="0" err="1">
                <a:solidFill>
                  <a:schemeClr val="bg1"/>
                </a:solidFill>
              </a:rPr>
              <a:t>Kodifikasi</a:t>
            </a:r>
            <a:endParaRPr lang="en-US" sz="1600" dirty="0">
              <a:solidFill>
                <a:schemeClr val="bg1"/>
              </a:solidFill>
            </a:endParaRPr>
          </a:p>
          <a:p>
            <a:pPr marL="800100" lvl="1" indent="-342900">
              <a:lnSpc>
                <a:spcPts val="2000"/>
              </a:lnSpc>
              <a:spcAft>
                <a:spcPts val="600"/>
              </a:spcAft>
              <a:buFont typeface="+mj-lt"/>
              <a:buAutoNum type="arabicPeriod"/>
              <a:defRPr/>
            </a:pPr>
            <a:r>
              <a:rPr lang="en-US" sz="1600" dirty="0" err="1">
                <a:solidFill>
                  <a:schemeClr val="bg1"/>
                </a:solidFill>
              </a:rPr>
              <a:t>Pemodenan</a:t>
            </a:r>
            <a:endParaRPr lang="en-US" sz="1600" dirty="0">
              <a:solidFill>
                <a:schemeClr val="bg1"/>
              </a:solidFill>
            </a:endParaRPr>
          </a:p>
          <a:p>
            <a:pPr marL="800100" lvl="1" indent="-342900">
              <a:lnSpc>
                <a:spcPts val="2000"/>
              </a:lnSpc>
              <a:spcAft>
                <a:spcPts val="600"/>
              </a:spcAft>
              <a:buFont typeface="+mj-lt"/>
              <a:buAutoNum type="arabicPeriod"/>
              <a:defRPr/>
            </a:pPr>
            <a:r>
              <a:rPr lang="en-US" sz="1600" dirty="0" err="1">
                <a:solidFill>
                  <a:schemeClr val="bg1"/>
                </a:solidFill>
              </a:rPr>
              <a:t>Penerapan</a:t>
            </a:r>
            <a:endParaRPr lang="en-US" sz="1600" dirty="0">
              <a:solidFill>
                <a:schemeClr val="bg1"/>
              </a:solidFill>
            </a:endParaRPr>
          </a:p>
        </p:txBody>
      </p:sp>
      <p:pic>
        <p:nvPicPr>
          <p:cNvPr id="16" name="Large Fern" descr="A close up of a large prehistoric fern, slightly blurry.">
            <a:extLst>
              <a:ext uri="{FF2B5EF4-FFF2-40B4-BE49-F238E27FC236}">
                <a16:creationId xmlns:a16="http://schemas.microsoft.com/office/drawing/2014/main" id="{9DD879B1-0691-4915-9296-6741385F3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557846" y="28475"/>
            <a:ext cx="3257550" cy="3429000"/>
          </a:xfrm>
          <a:prstGeom prst="rect">
            <a:avLst/>
          </a:prstGeom>
        </p:spPr>
      </p:pic>
      <p:pic>
        <p:nvPicPr>
          <p:cNvPr id="17" name="Picture 16">
            <a:extLst>
              <a:ext uri="{FF2B5EF4-FFF2-40B4-BE49-F238E27FC236}">
                <a16:creationId xmlns:a16="http://schemas.microsoft.com/office/drawing/2014/main" id="{48A6B755-C0CF-4118-A63E-AD2817058F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22161" y="600546"/>
            <a:ext cx="2265999" cy="3225940"/>
          </a:xfrm>
          <a:prstGeom prst="rect">
            <a:avLst/>
          </a:prstGeom>
        </p:spPr>
      </p:pic>
      <p:sp>
        <p:nvSpPr>
          <p:cNvPr id="58" name="Title 57">
            <a:extLst>
              <a:ext uri="{FF2B5EF4-FFF2-40B4-BE49-F238E27FC236}">
                <a16:creationId xmlns:a16="http://schemas.microsoft.com/office/drawing/2014/main" id="{DB97BF6E-E330-44D5-84AD-C9A84154E50F}"/>
              </a:ext>
            </a:extLst>
          </p:cNvPr>
          <p:cNvSpPr>
            <a:spLocks noGrp="1"/>
          </p:cNvSpPr>
          <p:nvPr>
            <p:ph type="title"/>
          </p:nvPr>
        </p:nvSpPr>
        <p:spPr>
          <a:xfrm>
            <a:off x="278631" y="1885114"/>
            <a:ext cx="10515600" cy="656804"/>
          </a:xfrm>
        </p:spPr>
        <p:txBody>
          <a:bodyPr>
            <a:noAutofit/>
          </a:bodyPr>
          <a:lstStyle/>
          <a:p>
            <a:r>
              <a:rPr lang="en-US" sz="5400" dirty="0"/>
              <a:t>IV. </a:t>
            </a:r>
            <a:r>
              <a:rPr lang="en-US" sz="5400" dirty="0" err="1"/>
              <a:t>Perancangan</a:t>
            </a:r>
            <a:r>
              <a:rPr lang="en-US" sz="5400" dirty="0"/>
              <a:t> </a:t>
            </a:r>
            <a:br>
              <a:rPr lang="en-US" sz="5400" dirty="0"/>
            </a:br>
            <a:r>
              <a:rPr lang="en-US" sz="5400" dirty="0"/>
              <a:t>Bahasa</a:t>
            </a:r>
          </a:p>
        </p:txBody>
      </p:sp>
    </p:spTree>
    <p:custDataLst>
      <p:tags r:id="rId1"/>
    </p:custDataLst>
    <p:extLst>
      <p:ext uri="{BB962C8B-B14F-4D97-AF65-F5344CB8AC3E}">
        <p14:creationId xmlns:p14="http://schemas.microsoft.com/office/powerpoint/2010/main" val="3757246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1000" fill="hold"/>
                                        <p:tgtEl>
                                          <p:spTgt spid="16"/>
                                        </p:tgtEl>
                                        <p:attrNameLst>
                                          <p:attrName>ppt_x</p:attrName>
                                        </p:attrNameLst>
                                      </p:cBhvr>
                                      <p:tavLst>
                                        <p:tav tm="0">
                                          <p:val>
                                            <p:strVal val="0-#ppt_w/2"/>
                                          </p:val>
                                        </p:tav>
                                        <p:tav tm="100000">
                                          <p:val>
                                            <p:strVal val="#ppt_x"/>
                                          </p:val>
                                        </p:tav>
                                      </p:tavLst>
                                    </p:anim>
                                    <p:anim calcmode="lin" valueType="num">
                                      <p:cBhvr additive="base">
                                        <p:cTn id="11" dur="1000" fill="hold"/>
                                        <p:tgtEl>
                                          <p:spTgt spid="16"/>
                                        </p:tgtEl>
                                        <p:attrNameLst>
                                          <p:attrName>ppt_y</p:attrName>
                                        </p:attrNameLst>
                                      </p:cBhvr>
                                      <p:tavLst>
                                        <p:tav tm="0">
                                          <p:val>
                                            <p:strVal val="#ppt_y"/>
                                          </p:val>
                                        </p:tav>
                                        <p:tav tm="100000">
                                          <p:val>
                                            <p:strVal val="#ppt_y"/>
                                          </p:val>
                                        </p:tav>
                                      </p:tavLst>
                                    </p:anim>
                                  </p:childTnLst>
                                </p:cTn>
                              </p:par>
                              <p:par>
                                <p:cTn id="12" presetID="42" presetClass="path" presetSubtype="0" accel="50000" decel="50000" fill="hold" nodeType="withEffect">
                                  <p:stCondLst>
                                    <p:cond delay="0"/>
                                  </p:stCondLst>
                                  <p:childTnLst>
                                    <p:animMotion origin="layout" path="M 3.125E-6 3.33333E-6 L 0.12278 0.01713 " pathEditMode="relative" rAng="0" ptsTypes="AA">
                                      <p:cBhvr>
                                        <p:cTn id="13" dur="3100" fill="hold"/>
                                        <p:tgtEl>
                                          <p:spTgt spid="16"/>
                                        </p:tgtEl>
                                        <p:attrNameLst>
                                          <p:attrName>ppt_x</p:attrName>
                                          <p:attrName>ppt_y</p:attrName>
                                        </p:attrNameLst>
                                      </p:cBhvr>
                                      <p:rCtr x="6133" y="856"/>
                                    </p:animMotion>
                                  </p:childTnLst>
                                </p:cTn>
                              </p:par>
                              <p:par>
                                <p:cTn id="14" presetID="47"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600"/>
                                        <p:tgtEl>
                                          <p:spTgt spid="50"/>
                                        </p:tgtEl>
                                      </p:cBhvr>
                                    </p:animEffect>
                                    <p:anim calcmode="lin" valueType="num">
                                      <p:cBhvr>
                                        <p:cTn id="17" dur="600" fill="hold"/>
                                        <p:tgtEl>
                                          <p:spTgt spid="50"/>
                                        </p:tgtEl>
                                        <p:attrNameLst>
                                          <p:attrName>ppt_x</p:attrName>
                                        </p:attrNameLst>
                                      </p:cBhvr>
                                      <p:tavLst>
                                        <p:tav tm="0">
                                          <p:val>
                                            <p:strVal val="#ppt_x"/>
                                          </p:val>
                                        </p:tav>
                                        <p:tav tm="100000">
                                          <p:val>
                                            <p:strVal val="#ppt_x"/>
                                          </p:val>
                                        </p:tav>
                                      </p:tavLst>
                                    </p:anim>
                                    <p:anim calcmode="lin" valueType="num">
                                      <p:cBhvr>
                                        <p:cTn id="18" dur="600" fill="hold"/>
                                        <p:tgtEl>
                                          <p:spTgt spid="50"/>
                                        </p:tgtEl>
                                        <p:attrNameLst>
                                          <p:attrName>ppt_y</p:attrName>
                                        </p:attrNameLst>
                                      </p:cBhvr>
                                      <p:tavLst>
                                        <p:tav tm="0">
                                          <p:val>
                                            <p:strVal val="#ppt_y-.1"/>
                                          </p:val>
                                        </p:tav>
                                        <p:tav tm="100000">
                                          <p:val>
                                            <p:strVal val="#ppt_y"/>
                                          </p:val>
                                        </p:tav>
                                      </p:tavLst>
                                    </p:anim>
                                  </p:childTnLst>
                                </p:cTn>
                              </p:par>
                            </p:childTnLst>
                          </p:cTn>
                        </p:par>
                        <p:par>
                          <p:cTn id="19" fill="hold">
                            <p:stCondLst>
                              <p:cond delay="31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2"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ushes" descr="Row of green prehistoric foilage">
            <a:extLst>
              <a:ext uri="{FF2B5EF4-FFF2-40B4-BE49-F238E27FC236}">
                <a16:creationId xmlns:a16="http://schemas.microsoft.com/office/drawing/2014/main" id="{CA8F38E4-60C1-4199-A54A-3829C6BE9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0605"/>
            <a:ext cx="12192000" cy="4086225"/>
          </a:xfrm>
          <a:prstGeom prst="rect">
            <a:avLst/>
          </a:prstGeom>
        </p:spPr>
      </p:pic>
      <p:pic>
        <p:nvPicPr>
          <p:cNvPr id="10" name="Large Fern" descr="A close up of a large prehistoric fern, slightly blurry.">
            <a:extLst>
              <a:ext uri="{FF2B5EF4-FFF2-40B4-BE49-F238E27FC236}">
                <a16:creationId xmlns:a16="http://schemas.microsoft.com/office/drawing/2014/main" id="{FF6D67AB-C221-49F1-A0B3-9AC4FE33BF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00" y="0"/>
            <a:ext cx="6515100" cy="6858000"/>
          </a:xfrm>
          <a:prstGeom prst="rect">
            <a:avLst/>
          </a:prstGeom>
        </p:spPr>
      </p:pic>
      <p:pic>
        <p:nvPicPr>
          <p:cNvPr id="11" name="Medium Fern" descr="A close up of a tropical plant">
            <a:extLst>
              <a:ext uri="{FF2B5EF4-FFF2-40B4-BE49-F238E27FC236}">
                <a16:creationId xmlns:a16="http://schemas.microsoft.com/office/drawing/2014/main" id="{E998C45C-DAED-43CF-ADA1-2A41F5EB9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243" y="0"/>
            <a:ext cx="5422757" cy="4705349"/>
          </a:xfrm>
          <a:prstGeom prst="rect">
            <a:avLst/>
          </a:prstGeom>
        </p:spPr>
      </p:pic>
      <p:sp>
        <p:nvSpPr>
          <p:cNvPr id="2" name="Title 1" descr="Title">
            <a:extLst>
              <a:ext uri="{FF2B5EF4-FFF2-40B4-BE49-F238E27FC236}">
                <a16:creationId xmlns:a16="http://schemas.microsoft.com/office/drawing/2014/main" id="{2112C3E6-6F12-4DE9-9E46-D6C71B447695}"/>
              </a:ext>
            </a:extLst>
          </p:cNvPr>
          <p:cNvSpPr>
            <a:spLocks noGrp="1"/>
          </p:cNvSpPr>
          <p:nvPr>
            <p:ph type="title"/>
          </p:nvPr>
        </p:nvSpPr>
        <p:spPr>
          <a:xfrm>
            <a:off x="838200" y="1269784"/>
            <a:ext cx="10515600" cy="656804"/>
          </a:xfrm>
        </p:spPr>
        <p:txBody>
          <a:bodyPr>
            <a:normAutofit/>
          </a:bodyPr>
          <a:lstStyle/>
          <a:p>
            <a:pPr algn="ctr"/>
            <a:r>
              <a:rPr lang="en-US" sz="4000" dirty="0" err="1"/>
              <a:t>Penutup</a:t>
            </a:r>
            <a:endParaRPr lang="en-US" sz="4000" dirty="0"/>
          </a:p>
        </p:txBody>
      </p:sp>
      <p:pic>
        <p:nvPicPr>
          <p:cNvPr id="5" name="Picture 4">
            <a:extLst>
              <a:ext uri="{FF2B5EF4-FFF2-40B4-BE49-F238E27FC236}">
                <a16:creationId xmlns:a16="http://schemas.microsoft.com/office/drawing/2014/main" id="{3645740E-B4F1-4778-83A1-55CC6A5E9C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6462" y="1"/>
            <a:ext cx="2795538" cy="2425700"/>
          </a:xfrm>
          <a:prstGeom prst="rect">
            <a:avLst/>
          </a:prstGeom>
        </p:spPr>
      </p:pic>
      <p:sp>
        <p:nvSpPr>
          <p:cNvPr id="4" name="Paragraph" descr="The most recent fossilized discoveries suggest that Triceratops congregated and travelled in small groups, especially as juveniles, perhaps with their families.&#10;There’s little evidence to show they lived in large herds.">
            <a:extLst>
              <a:ext uri="{FF2B5EF4-FFF2-40B4-BE49-F238E27FC236}">
                <a16:creationId xmlns:a16="http://schemas.microsoft.com/office/drawing/2014/main" id="{694E6EA8-3E74-4272-ACB6-25CEF8379FC1}"/>
              </a:ext>
            </a:extLst>
          </p:cNvPr>
          <p:cNvSpPr txBox="1">
            <a:spLocks/>
          </p:cNvSpPr>
          <p:nvPr/>
        </p:nvSpPr>
        <p:spPr>
          <a:xfrm>
            <a:off x="1637357" y="2178198"/>
            <a:ext cx="8917286" cy="2401928"/>
          </a:xfrm>
          <a:prstGeom prst="rect">
            <a:avLst/>
          </a:prstGeom>
        </p:spPr>
        <p:txBody>
          <a:bodyPr lIns="0" tIns="0" rIns="0" bIns="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lvl="0" algn="ctr">
              <a:lnSpc>
                <a:spcPts val="2400"/>
              </a:lnSpc>
              <a:spcAft>
                <a:spcPts val="600"/>
              </a:spcAft>
              <a:defRPr/>
            </a:pPr>
            <a:r>
              <a:rPr lang="en-US" sz="2000" dirty="0">
                <a:solidFill>
                  <a:schemeClr val="bg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3200" dirty="0">
              <a:solidFill>
                <a:schemeClr val="bg1"/>
              </a:solidFill>
            </a:endParaRPr>
          </a:p>
        </p:txBody>
      </p:sp>
      <p:cxnSp>
        <p:nvCxnSpPr>
          <p:cNvPr id="8" name="Straight Connector 7">
            <a:extLst>
              <a:ext uri="{FF2B5EF4-FFF2-40B4-BE49-F238E27FC236}">
                <a16:creationId xmlns:a16="http://schemas.microsoft.com/office/drawing/2014/main" id="{75F750A1-EBE8-4F1B-94E0-3D34D6535DF0}"/>
              </a:ext>
              <a:ext uri="{C183D7F6-B498-43B3-948B-1728B52AA6E4}">
                <adec:decorative xmlns:adec="http://schemas.microsoft.com/office/drawing/2017/decorative" val="1"/>
              </a:ext>
            </a:extLst>
          </p:cNvPr>
          <p:cNvCxnSpPr>
            <a:cxnSpLocks/>
          </p:cNvCxnSpPr>
          <p:nvPr/>
        </p:nvCxnSpPr>
        <p:spPr>
          <a:xfrm>
            <a:off x="434548" y="924879"/>
            <a:ext cx="83031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11507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anim calcmode="lin" valueType="num">
                                      <p:cBhvr>
                                        <p:cTn id="8" dur="600" fill="hold"/>
                                        <p:tgtEl>
                                          <p:spTgt spid="5"/>
                                        </p:tgtEl>
                                        <p:attrNameLst>
                                          <p:attrName>ppt_x</p:attrName>
                                        </p:attrNameLst>
                                      </p:cBhvr>
                                      <p:tavLst>
                                        <p:tav tm="0">
                                          <p:val>
                                            <p:strVal val="#ppt_x"/>
                                          </p:val>
                                        </p:tav>
                                        <p:tav tm="100000">
                                          <p:val>
                                            <p:strVal val="#ppt_x"/>
                                          </p:val>
                                        </p:tav>
                                      </p:tavLst>
                                    </p:anim>
                                    <p:anim calcmode="lin" valueType="num">
                                      <p:cBhvr>
                                        <p:cTn id="9" dur="6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 presetClass="entr" presetSubtype="8"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0-#ppt_w/2"/>
                                          </p:val>
                                        </p:tav>
                                        <p:tav tm="100000">
                                          <p:val>
                                            <p:strVal val="#ppt_x"/>
                                          </p:val>
                                        </p:tav>
                                      </p:tavLst>
                                    </p:anim>
                                    <p:anim calcmode="lin" valueType="num">
                                      <p:cBhvr additive="base">
                                        <p:cTn id="19" dur="1000" fill="hold"/>
                                        <p:tgtEl>
                                          <p:spTgt spid="10"/>
                                        </p:tgtEl>
                                        <p:attrNameLst>
                                          <p:attrName>ppt_y</p:attrName>
                                        </p:attrNameLst>
                                      </p:cBhvr>
                                      <p:tavLst>
                                        <p:tav tm="0">
                                          <p:val>
                                            <p:strVal val="#ppt_y"/>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path" presetSubtype="0" accel="50000" decel="50000" fill="hold" nodeType="withEffect">
                                  <p:stCondLst>
                                    <p:cond delay="0"/>
                                  </p:stCondLst>
                                  <p:childTnLst>
                                    <p:animMotion origin="layout" path="M 1.45833E-6 0 L -0.13776 0 " pathEditMode="relative" rAng="0" ptsTypes="AA">
                                      <p:cBhvr>
                                        <p:cTn id="31" dur="3100" fill="hold"/>
                                        <p:tgtEl>
                                          <p:spTgt spid="10"/>
                                        </p:tgtEl>
                                        <p:attrNameLst>
                                          <p:attrName>ppt_x</p:attrName>
                                          <p:attrName>ppt_y</p:attrName>
                                        </p:attrNameLst>
                                      </p:cBhvr>
                                      <p:rCtr x="-6888" y="0"/>
                                    </p:animMotion>
                                  </p:childTnLst>
                                </p:cTn>
                              </p:par>
                              <p:par>
                                <p:cTn id="32" presetID="42" presetClass="path" presetSubtype="0" accel="50000" decel="50000" fill="hold" nodeType="withEffect">
                                  <p:stCondLst>
                                    <p:cond delay="700"/>
                                  </p:stCondLst>
                                  <p:childTnLst>
                                    <p:animMotion origin="layout" path="M -4.16667E-6 4.44444E-6 L 0.14388 -0.00232 " pathEditMode="relative" rAng="0" ptsTypes="AA">
                                      <p:cBhvr>
                                        <p:cTn id="33" dur="2000" fill="hold"/>
                                        <p:tgtEl>
                                          <p:spTgt spid="11"/>
                                        </p:tgtEl>
                                        <p:attrNameLst>
                                          <p:attrName>ppt_x</p:attrName>
                                          <p:attrName>ppt_y</p:attrName>
                                        </p:attrNameLst>
                                      </p:cBhvr>
                                      <p:rCtr x="7187"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TRICERATOPS THEME" val="MRLcVjX5"/>
  <p:tag name="ARTICULATE_SLIDE_COUNT" val="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riceratops Theme">
  <a:themeElements>
    <a:clrScheme name="Triceratops">
      <a:dk1>
        <a:sysClr val="windowText" lastClr="000000"/>
      </a:dk1>
      <a:lt1>
        <a:sysClr val="window" lastClr="FFFFFF"/>
      </a:lt1>
      <a:dk2>
        <a:srgbClr val="384449"/>
      </a:dk2>
      <a:lt2>
        <a:srgbClr val="D9D9D9"/>
      </a:lt2>
      <a:accent1>
        <a:srgbClr val="278A77"/>
      </a:accent1>
      <a:accent2>
        <a:srgbClr val="569EAA"/>
      </a:accent2>
      <a:accent3>
        <a:srgbClr val="80A04B"/>
      </a:accent3>
      <a:accent4>
        <a:srgbClr val="FFC000"/>
      </a:accent4>
      <a:accent5>
        <a:srgbClr val="03B992"/>
      </a:accent5>
      <a:accent6>
        <a:srgbClr val="54717E"/>
      </a:accent6>
      <a:hlink>
        <a:srgbClr val="FFC000"/>
      </a:hlink>
      <a:folHlink>
        <a:srgbClr val="80A04B"/>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ant to Amaze Your Students - Fully Working -v4.pptx" id="{316FD775-7E21-4888-AD97-699636ECBDDE}" vid="{ADD6508F-0017-4AF6-9FD2-7385613823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00FA0FAA1F40A48AFF9B83E7A8535C8" ma:contentTypeVersion="6" ma:contentTypeDescription="Create a new document." ma:contentTypeScope="" ma:versionID="a29564c4913de883a27ffdcfd458aeb5">
  <xsd:schema xmlns:xsd="http://www.w3.org/2001/XMLSchema" xmlns:xs="http://www.w3.org/2001/XMLSchema" xmlns:p="http://schemas.microsoft.com/office/2006/metadata/properties" xmlns:ns2="b348f026-0623-4e77-bd1b-15beed583077" xmlns:ns3="59f4de77-fb23-43c4-8afd-72bf968a030f" targetNamespace="http://schemas.microsoft.com/office/2006/metadata/properties" ma:root="true" ma:fieldsID="474b71ccdbfe1ec76872f436b686490d" ns2:_="" ns3:_="">
    <xsd:import namespace="b348f026-0623-4e77-bd1b-15beed583077"/>
    <xsd:import namespace="59f4de77-fb23-43c4-8afd-72bf968a030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48f026-0623-4e77-bd1b-15beed5830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f4de77-fb23-43c4-8afd-72bf968a030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3AED72-DB0A-4DBC-90DD-98DE1BC23BBE}">
  <ds:schemaRefs>
    <ds:schemaRef ds:uri="http://schemas.microsoft.com/sharepoint/v3/contenttype/forms"/>
  </ds:schemaRefs>
</ds:datastoreItem>
</file>

<file path=customXml/itemProps2.xml><?xml version="1.0" encoding="utf-8"?>
<ds:datastoreItem xmlns:ds="http://schemas.openxmlformats.org/officeDocument/2006/customXml" ds:itemID="{CA882289-E36D-4E48-B78F-6942C10FD372}">
  <ds:schemaRefs>
    <ds:schemaRef ds:uri="http://schemas.microsoft.com/office/2006/documentManagement/types"/>
    <ds:schemaRef ds:uri="b348f026-0623-4e77-bd1b-15beed583077"/>
    <ds:schemaRef ds:uri="http://purl.org/dc/terms/"/>
    <ds:schemaRef ds:uri="http://schemas.openxmlformats.org/package/2006/metadata/core-properties"/>
    <ds:schemaRef ds:uri="http://purl.org/dc/elements/1.1/"/>
    <ds:schemaRef ds:uri="http://purl.org/dc/dcmitype/"/>
    <ds:schemaRef ds:uri="http://schemas.microsoft.com/office/infopath/2007/PartnerControls"/>
    <ds:schemaRef ds:uri="http://schemas.microsoft.com/office/2006/metadata/properties"/>
    <ds:schemaRef ds:uri="59f4de77-fb23-43c4-8afd-72bf968a030f"/>
    <ds:schemaRef ds:uri="http://www.w3.org/XML/1998/namespace"/>
  </ds:schemaRefs>
</ds:datastoreItem>
</file>

<file path=customXml/itemProps3.xml><?xml version="1.0" encoding="utf-8"?>
<ds:datastoreItem xmlns:ds="http://schemas.openxmlformats.org/officeDocument/2006/customXml" ds:itemID="{42FF1991-85EF-4A4E-AF68-D35EB2CF64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48f026-0623-4e77-bd1b-15beed583077"/>
    <ds:schemaRef ds:uri="59f4de77-fb23-43c4-8afd-72bf968a03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Triceratops - The three horned dinosaur</Template>
  <TotalTime>0</TotalTime>
  <Words>286</Words>
  <Application>Microsoft Office PowerPoint</Application>
  <PresentationFormat>Widescreen</PresentationFormat>
  <Paragraphs>53</Paragraphs>
  <Slides>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Segoe UI</vt:lpstr>
      <vt:lpstr>Segoe UI Black</vt:lpstr>
      <vt:lpstr>Segoe UI Light</vt:lpstr>
      <vt:lpstr>Triceratops Theme</vt:lpstr>
      <vt:lpstr>PERANCANGAN BAHASA KE ARAH PELESTARIAN BAHASA</vt:lpstr>
      <vt:lpstr>I. PENGENALAN</vt:lpstr>
      <vt:lpstr>II. Kepentingan Pelestarian Bahasa</vt:lpstr>
      <vt:lpstr>PowerPoint Presentation</vt:lpstr>
      <vt:lpstr>IV. Perancangan  Bahasa</vt:lpstr>
      <vt:lpstr>Penutup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2018-12-16T01:54:04Z</dcterms:created>
  <dcterms:modified xsi:type="dcterms:W3CDTF">2018-12-16T03:20:11Z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ECBD4906-18FB-4DF6-8366-D30432D5EDA0</vt:lpwstr>
  </property>
  <property fmtid="{D5CDD505-2E9C-101B-9397-08002B2CF9AE}" pid="3" name="ArticulatePath">
    <vt:lpwstr>https://ackmanns-my.sharepoint.com/personal/heather_ackmanns_com/Documents/AHA Learning Solutions/__Microsoft-Templates/Final/Want to Amaze Your Students - Fully Working -v4</vt:lpwstr>
  </property>
  <property fmtid="{D5CDD505-2E9C-101B-9397-08002B2CF9AE}" pid="4" name="ContentTypeId">
    <vt:lpwstr>0x010100500FA0FAA1F40A48AFF9B83E7A8535C8</vt:lpwstr>
  </property>
</Properties>
</file>